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71" r:id="rId2"/>
    <p:sldId id="256"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334C63-8E64-44D2-B074-AF2F54DE0341}" v="19" dt="2023-02-23T05:31:53.8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82" d="100"/>
          <a:sy n="82" d="100"/>
        </p:scale>
        <p:origin x="58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C5334C63-8E64-44D2-B074-AF2F54DE0341}"/>
    <pc:docChg chg="undo custSel addSld delSld modSld sldOrd">
      <pc:chgData name="Shailee Upadhayay" userId="556280587117f9d7" providerId="LiveId" clId="{C5334C63-8E64-44D2-B074-AF2F54DE0341}" dt="2023-02-24T08:02:48.423" v="339" actId="2696"/>
      <pc:docMkLst>
        <pc:docMk/>
      </pc:docMkLst>
      <pc:sldChg chg="modSp mod ord">
        <pc:chgData name="Shailee Upadhayay" userId="556280587117f9d7" providerId="LiveId" clId="{C5334C63-8E64-44D2-B074-AF2F54DE0341}" dt="2023-02-20T13:19:02.256" v="258" actId="14100"/>
        <pc:sldMkLst>
          <pc:docMk/>
          <pc:sldMk cId="1235426992" sldId="256"/>
        </pc:sldMkLst>
        <pc:spChg chg="mod">
          <ac:chgData name="Shailee Upadhayay" userId="556280587117f9d7" providerId="LiveId" clId="{C5334C63-8E64-44D2-B074-AF2F54DE0341}" dt="2023-02-20T13:19:02.256" v="258" actId="14100"/>
          <ac:spMkLst>
            <pc:docMk/>
            <pc:sldMk cId="1235426992" sldId="256"/>
            <ac:spMk id="2" creationId="{6844E2F6-8C67-1881-8D70-9F4CEA095710}"/>
          </ac:spMkLst>
        </pc:spChg>
        <pc:spChg chg="mod">
          <ac:chgData name="Shailee Upadhayay" userId="556280587117f9d7" providerId="LiveId" clId="{C5334C63-8E64-44D2-B074-AF2F54DE0341}" dt="2023-02-20T13:16:55.054" v="245"/>
          <ac:spMkLst>
            <pc:docMk/>
            <pc:sldMk cId="1235426992" sldId="256"/>
            <ac:spMk id="3" creationId="{2BB81324-EC03-7668-5826-3D8B9068D3EB}"/>
          </ac:spMkLst>
        </pc:spChg>
      </pc:sldChg>
      <pc:sldChg chg="modSp">
        <pc:chgData name="Shailee Upadhayay" userId="556280587117f9d7" providerId="LiveId" clId="{C5334C63-8E64-44D2-B074-AF2F54DE0341}" dt="2023-02-20T13:16:02.964" v="238"/>
        <pc:sldMkLst>
          <pc:docMk/>
          <pc:sldMk cId="1937403624" sldId="257"/>
        </pc:sldMkLst>
        <pc:spChg chg="mod">
          <ac:chgData name="Shailee Upadhayay" userId="556280587117f9d7" providerId="LiveId" clId="{C5334C63-8E64-44D2-B074-AF2F54DE0341}" dt="2023-02-20T13:16:02.964" v="238"/>
          <ac:spMkLst>
            <pc:docMk/>
            <pc:sldMk cId="1937403624" sldId="257"/>
            <ac:spMk id="2" creationId="{A325B4FF-0EE1-4AE8-4C11-B568CD4982FD}"/>
          </ac:spMkLst>
        </pc:spChg>
      </pc:sldChg>
      <pc:sldChg chg="modSp">
        <pc:chgData name="Shailee Upadhayay" userId="556280587117f9d7" providerId="LiveId" clId="{C5334C63-8E64-44D2-B074-AF2F54DE0341}" dt="2023-02-20T13:16:02.964" v="238"/>
        <pc:sldMkLst>
          <pc:docMk/>
          <pc:sldMk cId="757554374" sldId="258"/>
        </pc:sldMkLst>
        <pc:spChg chg="mod">
          <ac:chgData name="Shailee Upadhayay" userId="556280587117f9d7" providerId="LiveId" clId="{C5334C63-8E64-44D2-B074-AF2F54DE0341}" dt="2023-02-20T13:16:02.964" v="238"/>
          <ac:spMkLst>
            <pc:docMk/>
            <pc:sldMk cId="757554374" sldId="258"/>
            <ac:spMk id="2" creationId="{C6C9B131-F20D-2739-75AF-58221E905CD6}"/>
          </ac:spMkLst>
        </pc:spChg>
      </pc:sldChg>
      <pc:sldChg chg="modSp">
        <pc:chgData name="Shailee Upadhayay" userId="556280587117f9d7" providerId="LiveId" clId="{C5334C63-8E64-44D2-B074-AF2F54DE0341}" dt="2023-02-20T13:16:02.964" v="238"/>
        <pc:sldMkLst>
          <pc:docMk/>
          <pc:sldMk cId="3618477740" sldId="259"/>
        </pc:sldMkLst>
        <pc:spChg chg="mod">
          <ac:chgData name="Shailee Upadhayay" userId="556280587117f9d7" providerId="LiveId" clId="{C5334C63-8E64-44D2-B074-AF2F54DE0341}" dt="2023-02-20T13:16:02.964" v="238"/>
          <ac:spMkLst>
            <pc:docMk/>
            <pc:sldMk cId="3618477740" sldId="259"/>
            <ac:spMk id="2" creationId="{2CF60C13-ED5D-12CB-A4F6-854ACA83C407}"/>
          </ac:spMkLst>
        </pc:spChg>
        <pc:spChg chg="mod">
          <ac:chgData name="Shailee Upadhayay" userId="556280587117f9d7" providerId="LiveId" clId="{C5334C63-8E64-44D2-B074-AF2F54DE0341}" dt="2023-02-20T13:16:02.964" v="238"/>
          <ac:spMkLst>
            <pc:docMk/>
            <pc:sldMk cId="3618477740" sldId="259"/>
            <ac:spMk id="3" creationId="{500AEB71-3A3F-AFB0-05EB-3AB8B1E15AD3}"/>
          </ac:spMkLst>
        </pc:spChg>
      </pc:sldChg>
      <pc:sldChg chg="modSp mod">
        <pc:chgData name="Shailee Upadhayay" userId="556280587117f9d7" providerId="LiveId" clId="{C5334C63-8E64-44D2-B074-AF2F54DE0341}" dt="2023-02-20T13:17:55.355" v="247" actId="113"/>
        <pc:sldMkLst>
          <pc:docMk/>
          <pc:sldMk cId="1548934784" sldId="260"/>
        </pc:sldMkLst>
        <pc:spChg chg="mod">
          <ac:chgData name="Shailee Upadhayay" userId="556280587117f9d7" providerId="LiveId" clId="{C5334C63-8E64-44D2-B074-AF2F54DE0341}" dt="2023-02-20T13:16:02.964" v="238"/>
          <ac:spMkLst>
            <pc:docMk/>
            <pc:sldMk cId="1548934784" sldId="260"/>
            <ac:spMk id="2" creationId="{B6A36E38-BC28-B476-65F6-9BD413806C73}"/>
          </ac:spMkLst>
        </pc:spChg>
        <pc:spChg chg="mod">
          <ac:chgData name="Shailee Upadhayay" userId="556280587117f9d7" providerId="LiveId" clId="{C5334C63-8E64-44D2-B074-AF2F54DE0341}" dt="2023-02-20T13:17:55.355" v="247" actId="113"/>
          <ac:spMkLst>
            <pc:docMk/>
            <pc:sldMk cId="1548934784" sldId="260"/>
            <ac:spMk id="3" creationId="{12A38BEA-66F5-C2C4-EA43-855BD33BE106}"/>
          </ac:spMkLst>
        </pc:spChg>
      </pc:sldChg>
      <pc:sldChg chg="del">
        <pc:chgData name="Shailee Upadhayay" userId="556280587117f9d7" providerId="LiveId" clId="{C5334C63-8E64-44D2-B074-AF2F54DE0341}" dt="2023-02-20T07:30:30.368" v="12" actId="2696"/>
        <pc:sldMkLst>
          <pc:docMk/>
          <pc:sldMk cId="2539270189" sldId="261"/>
        </pc:sldMkLst>
      </pc:sldChg>
      <pc:sldChg chg="modSp mod">
        <pc:chgData name="Shailee Upadhayay" userId="556280587117f9d7" providerId="LiveId" clId="{C5334C63-8E64-44D2-B074-AF2F54DE0341}" dt="2023-02-20T13:18:04.419" v="248" actId="113"/>
        <pc:sldMkLst>
          <pc:docMk/>
          <pc:sldMk cId="3246581357" sldId="262"/>
        </pc:sldMkLst>
        <pc:spChg chg="mod">
          <ac:chgData name="Shailee Upadhayay" userId="556280587117f9d7" providerId="LiveId" clId="{C5334C63-8E64-44D2-B074-AF2F54DE0341}" dt="2023-02-20T13:16:02.964" v="238"/>
          <ac:spMkLst>
            <pc:docMk/>
            <pc:sldMk cId="3246581357" sldId="262"/>
            <ac:spMk id="2" creationId="{B175356C-4E11-5E0E-70F1-06A28236DCD7}"/>
          </ac:spMkLst>
        </pc:spChg>
        <pc:spChg chg="mod">
          <ac:chgData name="Shailee Upadhayay" userId="556280587117f9d7" providerId="LiveId" clId="{C5334C63-8E64-44D2-B074-AF2F54DE0341}" dt="2023-02-20T13:18:04.419" v="248" actId="113"/>
          <ac:spMkLst>
            <pc:docMk/>
            <pc:sldMk cId="3246581357" sldId="262"/>
            <ac:spMk id="3" creationId="{0BA51913-E79C-E54C-2B4A-F8A0BB4CB1C2}"/>
          </ac:spMkLst>
        </pc:spChg>
      </pc:sldChg>
      <pc:sldChg chg="modSp new mod ord">
        <pc:chgData name="Shailee Upadhayay" userId="556280587117f9d7" providerId="LiveId" clId="{C5334C63-8E64-44D2-B074-AF2F54DE0341}" dt="2023-02-20T13:17:31.434" v="246" actId="113"/>
        <pc:sldMkLst>
          <pc:docMk/>
          <pc:sldMk cId="3932668896" sldId="263"/>
        </pc:sldMkLst>
        <pc:spChg chg="mod">
          <ac:chgData name="Shailee Upadhayay" userId="556280587117f9d7" providerId="LiveId" clId="{C5334C63-8E64-44D2-B074-AF2F54DE0341}" dt="2023-02-20T13:16:02.964" v="238"/>
          <ac:spMkLst>
            <pc:docMk/>
            <pc:sldMk cId="3932668896" sldId="263"/>
            <ac:spMk id="2" creationId="{E15FC447-2DE0-394F-BEFB-5C9A19936632}"/>
          </ac:spMkLst>
        </pc:spChg>
        <pc:spChg chg="mod">
          <ac:chgData name="Shailee Upadhayay" userId="556280587117f9d7" providerId="LiveId" clId="{C5334C63-8E64-44D2-B074-AF2F54DE0341}" dt="2023-02-20T13:17:31.434" v="246" actId="113"/>
          <ac:spMkLst>
            <pc:docMk/>
            <pc:sldMk cId="3932668896" sldId="263"/>
            <ac:spMk id="3" creationId="{A2E9FB37-E69C-2C7B-CCE1-0CC67FD597A7}"/>
          </ac:spMkLst>
        </pc:spChg>
      </pc:sldChg>
      <pc:sldChg chg="modSp new mod">
        <pc:chgData name="Shailee Upadhayay" userId="556280587117f9d7" providerId="LiveId" clId="{C5334C63-8E64-44D2-B074-AF2F54DE0341}" dt="2023-02-20T13:16:02.964" v="238"/>
        <pc:sldMkLst>
          <pc:docMk/>
          <pc:sldMk cId="3276026645" sldId="264"/>
        </pc:sldMkLst>
        <pc:spChg chg="mod">
          <ac:chgData name="Shailee Upadhayay" userId="556280587117f9d7" providerId="LiveId" clId="{C5334C63-8E64-44D2-B074-AF2F54DE0341}" dt="2023-02-20T13:16:02.964" v="238"/>
          <ac:spMkLst>
            <pc:docMk/>
            <pc:sldMk cId="3276026645" sldId="264"/>
            <ac:spMk id="2" creationId="{E0462D56-9127-A09A-4AA4-9C49A35D4232}"/>
          </ac:spMkLst>
        </pc:spChg>
        <pc:spChg chg="mod">
          <ac:chgData name="Shailee Upadhayay" userId="556280587117f9d7" providerId="LiveId" clId="{C5334C63-8E64-44D2-B074-AF2F54DE0341}" dt="2023-02-20T13:16:02.964" v="238"/>
          <ac:spMkLst>
            <pc:docMk/>
            <pc:sldMk cId="3276026645" sldId="264"/>
            <ac:spMk id="3" creationId="{E58030E2-F7A3-81E6-7754-ED8E58FADC77}"/>
          </ac:spMkLst>
        </pc:spChg>
      </pc:sldChg>
      <pc:sldChg chg="modSp new mod">
        <pc:chgData name="Shailee Upadhayay" userId="556280587117f9d7" providerId="LiveId" clId="{C5334C63-8E64-44D2-B074-AF2F54DE0341}" dt="2023-02-20T13:16:02.964" v="238"/>
        <pc:sldMkLst>
          <pc:docMk/>
          <pc:sldMk cId="3581804758" sldId="265"/>
        </pc:sldMkLst>
        <pc:spChg chg="mod">
          <ac:chgData name="Shailee Upadhayay" userId="556280587117f9d7" providerId="LiveId" clId="{C5334C63-8E64-44D2-B074-AF2F54DE0341}" dt="2023-02-20T13:16:02.964" v="238"/>
          <ac:spMkLst>
            <pc:docMk/>
            <pc:sldMk cId="3581804758" sldId="265"/>
            <ac:spMk id="2" creationId="{1C9CD203-132D-AFCF-54A8-7EC51D086C0B}"/>
          </ac:spMkLst>
        </pc:spChg>
        <pc:spChg chg="mod">
          <ac:chgData name="Shailee Upadhayay" userId="556280587117f9d7" providerId="LiveId" clId="{C5334C63-8E64-44D2-B074-AF2F54DE0341}" dt="2023-02-20T07:38:45.611" v="142" actId="113"/>
          <ac:spMkLst>
            <pc:docMk/>
            <pc:sldMk cId="3581804758" sldId="265"/>
            <ac:spMk id="3" creationId="{C73FEF16-28A6-0F8A-D75D-4D48B4418916}"/>
          </ac:spMkLst>
        </pc:spChg>
      </pc:sldChg>
      <pc:sldChg chg="modSp new mod">
        <pc:chgData name="Shailee Upadhayay" userId="556280587117f9d7" providerId="LiveId" clId="{C5334C63-8E64-44D2-B074-AF2F54DE0341}" dt="2023-02-20T13:16:02.964" v="238"/>
        <pc:sldMkLst>
          <pc:docMk/>
          <pc:sldMk cId="3498975610" sldId="266"/>
        </pc:sldMkLst>
        <pc:spChg chg="mod">
          <ac:chgData name="Shailee Upadhayay" userId="556280587117f9d7" providerId="LiveId" clId="{C5334C63-8E64-44D2-B074-AF2F54DE0341}" dt="2023-02-20T13:16:02.964" v="238"/>
          <ac:spMkLst>
            <pc:docMk/>
            <pc:sldMk cId="3498975610" sldId="266"/>
            <ac:spMk id="2" creationId="{00263742-27FF-43DD-E07A-43B4C11C4041}"/>
          </ac:spMkLst>
        </pc:spChg>
        <pc:spChg chg="mod">
          <ac:chgData name="Shailee Upadhayay" userId="556280587117f9d7" providerId="LiveId" clId="{C5334C63-8E64-44D2-B074-AF2F54DE0341}" dt="2023-02-20T07:45:45.457" v="163" actId="27636"/>
          <ac:spMkLst>
            <pc:docMk/>
            <pc:sldMk cId="3498975610" sldId="266"/>
            <ac:spMk id="3" creationId="{B532A863-49BE-D4FC-932F-C797AE8E52EA}"/>
          </ac:spMkLst>
        </pc:spChg>
      </pc:sldChg>
      <pc:sldChg chg="modSp new mod">
        <pc:chgData name="Shailee Upadhayay" userId="556280587117f9d7" providerId="LiveId" clId="{C5334C63-8E64-44D2-B074-AF2F54DE0341}" dt="2023-02-23T04:24:56.074" v="264" actId="20577"/>
        <pc:sldMkLst>
          <pc:docMk/>
          <pc:sldMk cId="407569496" sldId="267"/>
        </pc:sldMkLst>
        <pc:spChg chg="mod">
          <ac:chgData name="Shailee Upadhayay" userId="556280587117f9d7" providerId="LiveId" clId="{C5334C63-8E64-44D2-B074-AF2F54DE0341}" dt="2023-02-23T04:24:56.074" v="264" actId="20577"/>
          <ac:spMkLst>
            <pc:docMk/>
            <pc:sldMk cId="407569496" sldId="267"/>
            <ac:spMk id="2" creationId="{20D9A281-404D-E2A0-DBF1-B642C08D8EBA}"/>
          </ac:spMkLst>
        </pc:spChg>
        <pc:spChg chg="mod">
          <ac:chgData name="Shailee Upadhayay" userId="556280587117f9d7" providerId="LiveId" clId="{C5334C63-8E64-44D2-B074-AF2F54DE0341}" dt="2023-02-20T13:16:02.964" v="238"/>
          <ac:spMkLst>
            <pc:docMk/>
            <pc:sldMk cId="407569496" sldId="267"/>
            <ac:spMk id="3" creationId="{11D7C2B1-A3F8-09F1-7E79-D66086EA0A25}"/>
          </ac:spMkLst>
        </pc:spChg>
      </pc:sldChg>
      <pc:sldChg chg="modSp new mod ord">
        <pc:chgData name="Shailee Upadhayay" userId="556280587117f9d7" providerId="LiveId" clId="{C5334C63-8E64-44D2-B074-AF2F54DE0341}" dt="2023-02-23T04:31:42.152" v="336"/>
        <pc:sldMkLst>
          <pc:docMk/>
          <pc:sldMk cId="2739634163" sldId="268"/>
        </pc:sldMkLst>
        <pc:spChg chg="mod">
          <ac:chgData name="Shailee Upadhayay" userId="556280587117f9d7" providerId="LiveId" clId="{C5334C63-8E64-44D2-B074-AF2F54DE0341}" dt="2023-02-20T13:16:02.964" v="238"/>
          <ac:spMkLst>
            <pc:docMk/>
            <pc:sldMk cId="2739634163" sldId="268"/>
            <ac:spMk id="2" creationId="{43CB6FB8-E0E8-BA08-2DEF-C9279BFF74A5}"/>
          </ac:spMkLst>
        </pc:spChg>
        <pc:spChg chg="mod">
          <ac:chgData name="Shailee Upadhayay" userId="556280587117f9d7" providerId="LiveId" clId="{C5334C63-8E64-44D2-B074-AF2F54DE0341}" dt="2023-02-20T13:18:19.923" v="249" actId="113"/>
          <ac:spMkLst>
            <pc:docMk/>
            <pc:sldMk cId="2739634163" sldId="268"/>
            <ac:spMk id="3" creationId="{08A99407-65C2-5637-A3AF-1AEC5DB99E81}"/>
          </ac:spMkLst>
        </pc:spChg>
      </pc:sldChg>
      <pc:sldChg chg="modSp new mod">
        <pc:chgData name="Shailee Upadhayay" userId="556280587117f9d7" providerId="LiveId" clId="{C5334C63-8E64-44D2-B074-AF2F54DE0341}" dt="2023-02-20T13:16:02.964" v="238"/>
        <pc:sldMkLst>
          <pc:docMk/>
          <pc:sldMk cId="752381973" sldId="269"/>
        </pc:sldMkLst>
        <pc:spChg chg="mod">
          <ac:chgData name="Shailee Upadhayay" userId="556280587117f9d7" providerId="LiveId" clId="{C5334C63-8E64-44D2-B074-AF2F54DE0341}" dt="2023-02-20T13:16:02.964" v="238"/>
          <ac:spMkLst>
            <pc:docMk/>
            <pc:sldMk cId="752381973" sldId="269"/>
            <ac:spMk id="2" creationId="{54156DE4-4F78-6694-67F0-068AEF533621}"/>
          </ac:spMkLst>
        </pc:spChg>
        <pc:spChg chg="mod">
          <ac:chgData name="Shailee Upadhayay" userId="556280587117f9d7" providerId="LiveId" clId="{C5334C63-8E64-44D2-B074-AF2F54DE0341}" dt="2023-02-20T07:55:43.649" v="205" actId="5793"/>
          <ac:spMkLst>
            <pc:docMk/>
            <pc:sldMk cId="752381973" sldId="269"/>
            <ac:spMk id="3" creationId="{03684AC7-0AFC-431F-70DE-FB835D54DDD4}"/>
          </ac:spMkLst>
        </pc:spChg>
      </pc:sldChg>
      <pc:sldChg chg="modSp new mod">
        <pc:chgData name="Shailee Upadhayay" userId="556280587117f9d7" providerId="LiveId" clId="{C5334C63-8E64-44D2-B074-AF2F54DE0341}" dt="2023-02-20T13:16:02.964" v="238"/>
        <pc:sldMkLst>
          <pc:docMk/>
          <pc:sldMk cId="1113277086" sldId="270"/>
        </pc:sldMkLst>
        <pc:spChg chg="mod">
          <ac:chgData name="Shailee Upadhayay" userId="556280587117f9d7" providerId="LiveId" clId="{C5334C63-8E64-44D2-B074-AF2F54DE0341}" dt="2023-02-20T13:16:02.964" v="238"/>
          <ac:spMkLst>
            <pc:docMk/>
            <pc:sldMk cId="1113277086" sldId="270"/>
            <ac:spMk id="2" creationId="{7DE95DB5-F7DB-9233-969F-00D09B941E34}"/>
          </ac:spMkLst>
        </pc:spChg>
        <pc:spChg chg="mod">
          <ac:chgData name="Shailee Upadhayay" userId="556280587117f9d7" providerId="LiveId" clId="{C5334C63-8E64-44D2-B074-AF2F54DE0341}" dt="2023-02-20T13:16:02.964" v="238"/>
          <ac:spMkLst>
            <pc:docMk/>
            <pc:sldMk cId="1113277086" sldId="270"/>
            <ac:spMk id="3" creationId="{D3467680-4BCA-7F28-52B7-75906654AC84}"/>
          </ac:spMkLst>
        </pc:spChg>
      </pc:sldChg>
      <pc:sldChg chg="addSp delSp modSp new">
        <pc:chgData name="Shailee Upadhayay" userId="556280587117f9d7" providerId="LiveId" clId="{C5334C63-8E64-44D2-B074-AF2F54DE0341}" dt="2023-02-23T05:31:53.819" v="337" actId="1076"/>
        <pc:sldMkLst>
          <pc:docMk/>
          <pc:sldMk cId="3366595990" sldId="271"/>
        </pc:sldMkLst>
        <pc:spChg chg="mod">
          <ac:chgData name="Shailee Upadhayay" userId="556280587117f9d7" providerId="LiveId" clId="{C5334C63-8E64-44D2-B074-AF2F54DE0341}" dt="2023-02-20T13:16:02.964" v="238"/>
          <ac:spMkLst>
            <pc:docMk/>
            <pc:sldMk cId="3366595990" sldId="271"/>
            <ac:spMk id="2" creationId="{D98C2BA9-7EFE-305E-0353-A0898413896B}"/>
          </ac:spMkLst>
        </pc:spChg>
        <pc:spChg chg="del">
          <ac:chgData name="Shailee Upadhayay" userId="556280587117f9d7" providerId="LiveId" clId="{C5334C63-8E64-44D2-B074-AF2F54DE0341}" dt="2023-02-20T13:14:35.557" v="225"/>
          <ac:spMkLst>
            <pc:docMk/>
            <pc:sldMk cId="3366595990" sldId="271"/>
            <ac:spMk id="3" creationId="{E998B3C2-6B35-9A18-AD98-7C2E97F89D03}"/>
          </ac:spMkLst>
        </pc:spChg>
        <pc:spChg chg="add del mod">
          <ac:chgData name="Shailee Upadhayay" userId="556280587117f9d7" providerId="LiveId" clId="{C5334C63-8E64-44D2-B074-AF2F54DE0341}" dt="2023-02-20T13:15:35.555" v="231"/>
          <ac:spMkLst>
            <pc:docMk/>
            <pc:sldMk cId="3366595990" sldId="271"/>
            <ac:spMk id="4" creationId="{8F0816E5-2463-D1F6-7F93-3BD1CC148FE5}"/>
          </ac:spMkLst>
        </pc:spChg>
        <pc:picChg chg="add del mod">
          <ac:chgData name="Shailee Upadhayay" userId="556280587117f9d7" providerId="LiveId" clId="{C5334C63-8E64-44D2-B074-AF2F54DE0341}" dt="2023-02-20T13:14:48.598" v="230" actId="21"/>
          <ac:picMkLst>
            <pc:docMk/>
            <pc:sldMk cId="3366595990" sldId="271"/>
            <ac:picMk id="1026" creationId="{C5E4D140-2F0E-CD67-F123-ED28CCBB3127}"/>
          </ac:picMkLst>
        </pc:picChg>
        <pc:picChg chg="add mod">
          <ac:chgData name="Shailee Upadhayay" userId="556280587117f9d7" providerId="LiveId" clId="{C5334C63-8E64-44D2-B074-AF2F54DE0341}" dt="2023-02-23T05:31:53.819" v="337" actId="1076"/>
          <ac:picMkLst>
            <pc:docMk/>
            <pc:sldMk cId="3366595990" sldId="271"/>
            <ac:picMk id="1028" creationId="{68800BC7-DAB0-3C62-E0BF-8A64C7BB892D}"/>
          </ac:picMkLst>
        </pc:picChg>
      </pc:sldChg>
      <pc:sldChg chg="modSp new del mod">
        <pc:chgData name="Shailee Upadhayay" userId="556280587117f9d7" providerId="LiveId" clId="{C5334C63-8E64-44D2-B074-AF2F54DE0341}" dt="2023-02-24T08:02:48.423" v="339" actId="2696"/>
        <pc:sldMkLst>
          <pc:docMk/>
          <pc:sldMk cId="2170869879" sldId="272"/>
        </pc:sldMkLst>
        <pc:spChg chg="mod">
          <ac:chgData name="Shailee Upadhayay" userId="556280587117f9d7" providerId="LiveId" clId="{C5334C63-8E64-44D2-B074-AF2F54DE0341}" dt="2023-02-23T04:28:24.245" v="300" actId="113"/>
          <ac:spMkLst>
            <pc:docMk/>
            <pc:sldMk cId="2170869879" sldId="272"/>
            <ac:spMk id="3" creationId="{EF3ECD11-18F2-9CEB-5E2C-2C2491EC9BF6}"/>
          </ac:spMkLst>
        </pc:spChg>
      </pc:sldChg>
      <pc:sldChg chg="modSp new del mod">
        <pc:chgData name="Shailee Upadhayay" userId="556280587117f9d7" providerId="LiveId" clId="{C5334C63-8E64-44D2-B074-AF2F54DE0341}" dt="2023-02-24T08:02:31.246" v="338" actId="2696"/>
        <pc:sldMkLst>
          <pc:docMk/>
          <pc:sldMk cId="2551292575" sldId="273"/>
        </pc:sldMkLst>
        <pc:spChg chg="mod">
          <ac:chgData name="Shailee Upadhayay" userId="556280587117f9d7" providerId="LiveId" clId="{C5334C63-8E64-44D2-B074-AF2F54DE0341}" dt="2023-02-23T04:31:27.292" v="334" actId="115"/>
          <ac:spMkLst>
            <pc:docMk/>
            <pc:sldMk cId="2551292575" sldId="273"/>
            <ac:spMk id="3" creationId="{693860BF-3029-687D-C30F-505D17C7016B}"/>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4341282-2257-4913-9293-0EB04DA1D515}" type="datetimeFigureOut">
              <a:rPr lang="en-IN" smtClean="0"/>
              <a:t>24-02-2023</a:t>
            </a:fld>
            <a:endParaRPr lang="en-IN"/>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IN"/>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8A93255E-118B-4D04-9697-035000F6A2D0}" type="slidenum">
              <a:rPr lang="en-IN" smtClean="0"/>
              <a:t>‹#›</a:t>
            </a:fld>
            <a:endParaRPr lang="en-IN"/>
          </a:p>
        </p:txBody>
      </p:sp>
    </p:spTree>
    <p:extLst>
      <p:ext uri="{BB962C8B-B14F-4D97-AF65-F5344CB8AC3E}">
        <p14:creationId xmlns:p14="http://schemas.microsoft.com/office/powerpoint/2010/main" val="2758859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341282-2257-4913-9293-0EB04DA1D515}"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245905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4341282-2257-4913-9293-0EB04DA1D51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2981912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4341282-2257-4913-9293-0EB04DA1D51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1813639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341282-2257-4913-9293-0EB04DA1D51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1185246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4341282-2257-4913-9293-0EB04DA1D515}" type="datetimeFigureOut">
              <a:rPr lang="en-IN" smtClean="0"/>
              <a:t>24-02-2023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3052592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4341282-2257-4913-9293-0EB04DA1D515}" type="datetimeFigureOut">
              <a:rPr lang="en-IN" smtClean="0"/>
              <a:t>24-02-2023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274343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341282-2257-4913-9293-0EB04DA1D51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20208270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341282-2257-4913-9293-0EB04DA1D51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2646856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341282-2257-4913-9293-0EB04DA1D51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1160435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341282-2257-4913-9293-0EB04DA1D515}"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1992181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341282-2257-4913-9293-0EB04DA1D515}"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1708918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341282-2257-4913-9293-0EB04DA1D515}" type="datetimeFigureOut">
              <a:rPr lang="en-IN" smtClean="0"/>
              <a:t>24-02-2023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991605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341282-2257-4913-9293-0EB04DA1D515}" type="datetimeFigureOut">
              <a:rPr lang="en-IN" smtClean="0"/>
              <a:t>24-02-2023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710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41282-2257-4913-9293-0EB04DA1D515}" type="datetimeFigureOut">
              <a:rPr lang="en-IN" smtClean="0"/>
              <a:t>24-02-2023</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159983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341282-2257-4913-9293-0EB04DA1D515}"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1295836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341282-2257-4913-9293-0EB04DA1D515}"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A93255E-118B-4D04-9697-035000F6A2D0}" type="slidenum">
              <a:rPr lang="en-IN" smtClean="0"/>
              <a:t>‹#›</a:t>
            </a:fld>
            <a:endParaRPr lang="en-IN"/>
          </a:p>
        </p:txBody>
      </p:sp>
    </p:spTree>
    <p:extLst>
      <p:ext uri="{BB962C8B-B14F-4D97-AF65-F5344CB8AC3E}">
        <p14:creationId xmlns:p14="http://schemas.microsoft.com/office/powerpoint/2010/main" val="2029676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4341282-2257-4913-9293-0EB04DA1D515}" type="datetimeFigureOut">
              <a:rPr lang="en-IN" smtClean="0"/>
              <a:t>24-02-2023</a:t>
            </a:fld>
            <a:endParaRPr lang="en-IN"/>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IN"/>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8A93255E-118B-4D04-9697-035000F6A2D0}" type="slidenum">
              <a:rPr lang="en-IN" smtClean="0"/>
              <a:t>‹#›</a:t>
            </a:fld>
            <a:endParaRPr lang="en-IN"/>
          </a:p>
        </p:txBody>
      </p:sp>
    </p:spTree>
    <p:extLst>
      <p:ext uri="{BB962C8B-B14F-4D97-AF65-F5344CB8AC3E}">
        <p14:creationId xmlns:p14="http://schemas.microsoft.com/office/powerpoint/2010/main" val="37781842"/>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 id="214748383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byjus.com/maths/data-organiz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yjus.com/maths/correlation-and-regress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C2BA9-7EFE-305E-0353-A0898413896B}"/>
              </a:ext>
            </a:extLst>
          </p:cNvPr>
          <p:cNvSpPr>
            <a:spLocks noGrp="1"/>
          </p:cNvSpPr>
          <p:nvPr>
            <p:ph type="title"/>
          </p:nvPr>
        </p:nvSpPr>
        <p:spPr/>
        <p:txBody>
          <a:bodyPr/>
          <a:lstStyle/>
          <a:p>
            <a:endParaRPr lang="en-IN"/>
          </a:p>
        </p:txBody>
      </p:sp>
      <p:pic>
        <p:nvPicPr>
          <p:cNvPr id="1028" name="Picture 4" descr="Data Collection: What It Is, Methods &amp; Tools + Examples">
            <a:extLst>
              <a:ext uri="{FF2B5EF4-FFF2-40B4-BE49-F238E27FC236}">
                <a16:creationId xmlns:a16="http://schemas.microsoft.com/office/drawing/2014/main" id="{68800BC7-DAB0-3C62-E0BF-8A64C7BB892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7909" y="2158788"/>
            <a:ext cx="7894590" cy="4727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6595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CD203-132D-AFCF-54A8-7EC51D086C0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73FEF16-28A6-0F8A-D75D-4D48B4418916}"/>
              </a:ext>
            </a:extLst>
          </p:cNvPr>
          <p:cNvSpPr>
            <a:spLocks noGrp="1"/>
          </p:cNvSpPr>
          <p:nvPr>
            <p:ph idx="1"/>
          </p:nvPr>
        </p:nvSpPr>
        <p:spPr>
          <a:xfrm>
            <a:off x="677334" y="2367627"/>
            <a:ext cx="8596668" cy="3880773"/>
          </a:xfrm>
        </p:spPr>
        <p:txBody>
          <a:bodyPr/>
          <a:lstStyle/>
          <a:p>
            <a:pPr algn="just">
              <a:buFont typeface="Wingdings" panose="05000000000000000000" pitchFamily="2" charset="2"/>
              <a:buChar char="q"/>
            </a:pPr>
            <a:r>
              <a:rPr lang="en-US" sz="2400" b="1" i="0" dirty="0">
                <a:solidFill>
                  <a:schemeClr val="tx1"/>
                </a:solidFill>
                <a:effectLst/>
                <a:latin typeface="Algerian" panose="04020705040A02060702" pitchFamily="82" charset="0"/>
                <a:cs typeface="Times New Roman" panose="02020603050405020304" pitchFamily="18" charset="0"/>
              </a:rPr>
              <a:t>Interview Method</a:t>
            </a:r>
            <a:endParaRPr lang="en-US" sz="2400" b="0" i="0" dirty="0">
              <a:solidFill>
                <a:schemeClr val="tx1"/>
              </a:solidFill>
              <a:effectLst/>
              <a:latin typeface="Algerian" panose="04020705040A02060702" pitchFamily="82" charset="0"/>
              <a:cs typeface="Times New Roman" panose="02020603050405020304" pitchFamily="18" charset="0"/>
            </a:endParaRPr>
          </a:p>
          <a:p>
            <a:pPr marL="0" indent="0" algn="l">
              <a:buNone/>
            </a:pPr>
            <a:r>
              <a:rPr lang="en-US" sz="2000" b="0" i="0" dirty="0">
                <a:solidFill>
                  <a:schemeClr val="tx1"/>
                </a:solidFill>
                <a:effectLst/>
                <a:latin typeface="Times New Roman" panose="02020603050405020304" pitchFamily="18" charset="0"/>
                <a:cs typeface="Times New Roman" panose="02020603050405020304" pitchFamily="18" charset="0"/>
              </a:rPr>
              <a:t>The method of collecting data in terms of verbal responses. It is achieved in two ways, such as</a:t>
            </a:r>
          </a:p>
          <a:p>
            <a:pPr algn="l">
              <a:buFont typeface="Wingdings" panose="05000000000000000000" pitchFamily="2" charset="2"/>
              <a:buChar char="ü"/>
            </a:pPr>
            <a:r>
              <a:rPr lang="en-US" sz="2000" b="1" i="0" dirty="0">
                <a:solidFill>
                  <a:schemeClr val="tx1"/>
                </a:solidFill>
                <a:effectLst/>
                <a:latin typeface="Times New Roman" panose="02020603050405020304" pitchFamily="18" charset="0"/>
                <a:cs typeface="Times New Roman" panose="02020603050405020304" pitchFamily="18" charset="0"/>
              </a:rPr>
              <a:t>Personal Interview – </a:t>
            </a:r>
            <a:r>
              <a:rPr lang="en-US" sz="2000" i="0" dirty="0">
                <a:solidFill>
                  <a:schemeClr val="tx1"/>
                </a:solidFill>
                <a:effectLst/>
                <a:latin typeface="Times New Roman" panose="02020603050405020304" pitchFamily="18" charset="0"/>
                <a:cs typeface="Times New Roman" panose="02020603050405020304" pitchFamily="18" charset="0"/>
              </a:rPr>
              <a:t>In this method, a person known as an interviewer is required to ask questions face to face to the other person. The personal interview can be structured or unstructured, direct investigation, focused conversation, etc.</a:t>
            </a:r>
          </a:p>
          <a:p>
            <a:pPr algn="l">
              <a:buFont typeface="Wingdings" panose="05000000000000000000" pitchFamily="2" charset="2"/>
              <a:buChar char="ü"/>
            </a:pPr>
            <a:r>
              <a:rPr lang="en-US" sz="2000" b="1" i="0" dirty="0">
                <a:solidFill>
                  <a:schemeClr val="tx1"/>
                </a:solidFill>
                <a:effectLst/>
                <a:latin typeface="Times New Roman" panose="02020603050405020304" pitchFamily="18" charset="0"/>
                <a:cs typeface="Times New Roman" panose="02020603050405020304" pitchFamily="18" charset="0"/>
              </a:rPr>
              <a:t>Telephonic Interview </a:t>
            </a:r>
            <a:r>
              <a:rPr lang="en-US" sz="2000" i="0" dirty="0">
                <a:solidFill>
                  <a:schemeClr val="tx1"/>
                </a:solidFill>
                <a:effectLst/>
                <a:latin typeface="Times New Roman" panose="02020603050405020304" pitchFamily="18" charset="0"/>
                <a:cs typeface="Times New Roman" panose="02020603050405020304" pitchFamily="18" charset="0"/>
              </a:rPr>
              <a:t>– In this method, an interviewer obtains information by contacting people on the telephone to ask the questions or views, verbally</a:t>
            </a:r>
          </a:p>
          <a:p>
            <a:pPr marL="0" indent="0">
              <a:buNone/>
            </a:pPr>
            <a:endParaRPr lang="en-IN"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1804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63742-27FF-43DD-E07A-43B4C11C4041}"/>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B532A863-49BE-D4FC-932F-C797AE8E52EA}"/>
              </a:ext>
            </a:extLst>
          </p:cNvPr>
          <p:cNvSpPr>
            <a:spLocks noGrp="1"/>
          </p:cNvSpPr>
          <p:nvPr>
            <p:ph idx="1"/>
          </p:nvPr>
        </p:nvSpPr>
        <p:spPr>
          <a:xfrm>
            <a:off x="677334" y="2184973"/>
            <a:ext cx="8596668" cy="3880773"/>
          </a:xfrm>
        </p:spPr>
        <p:txBody>
          <a:bodyPr>
            <a:normAutofit lnSpcReduction="10000"/>
          </a:bodyPr>
          <a:lstStyle/>
          <a:p>
            <a:pPr algn="just">
              <a:buFont typeface="Wingdings" panose="05000000000000000000" pitchFamily="2" charset="2"/>
              <a:buChar char="q"/>
            </a:pPr>
            <a:r>
              <a:rPr lang="en-US" sz="2400" b="1" i="0" dirty="0">
                <a:solidFill>
                  <a:schemeClr val="tx1"/>
                </a:solidFill>
                <a:effectLst/>
                <a:latin typeface="Algerian" panose="04020705040A02060702" pitchFamily="82" charset="0"/>
              </a:rPr>
              <a:t>Questionnaire Method</a:t>
            </a:r>
            <a:endParaRPr lang="en-US" sz="2400" b="0" i="0" dirty="0">
              <a:solidFill>
                <a:schemeClr val="tx1"/>
              </a:solidFill>
              <a:effectLst/>
              <a:latin typeface="Algerian" panose="04020705040A02060702" pitchFamily="82" charset="0"/>
            </a:endParaRPr>
          </a:p>
          <a:p>
            <a:pPr marL="0" indent="0" algn="just">
              <a:buNone/>
            </a:pPr>
            <a:r>
              <a:rPr lang="en-US" sz="2000" b="0" i="0" dirty="0">
                <a:solidFill>
                  <a:schemeClr val="tx1"/>
                </a:solidFill>
                <a:effectLst/>
                <a:latin typeface="Times New Roman" panose="02020603050405020304" pitchFamily="18" charset="0"/>
                <a:cs typeface="Times New Roman" panose="02020603050405020304" pitchFamily="18" charset="0"/>
              </a:rPr>
              <a:t>In this method, the set of questions are mailed to the respondent. They should read, reply and subsequently return the questionnaire. The questions are printed in the definite order on the form. A good survey should have the following features:</a:t>
            </a:r>
          </a:p>
          <a:p>
            <a:pPr algn="just">
              <a:buFont typeface="Wingdings" panose="05000000000000000000" pitchFamily="2" charset="2"/>
              <a:buChar char="ü"/>
            </a:pPr>
            <a:r>
              <a:rPr lang="en-US" sz="2000" b="1" i="0" dirty="0">
                <a:solidFill>
                  <a:schemeClr val="tx1"/>
                </a:solidFill>
                <a:effectLst/>
                <a:latin typeface="Times New Roman" panose="02020603050405020304" pitchFamily="18" charset="0"/>
                <a:cs typeface="Times New Roman" panose="02020603050405020304" pitchFamily="18" charset="0"/>
              </a:rPr>
              <a:t>Short and simple</a:t>
            </a:r>
          </a:p>
          <a:p>
            <a:pPr algn="just">
              <a:buFont typeface="Wingdings" panose="05000000000000000000" pitchFamily="2" charset="2"/>
              <a:buChar char="ü"/>
            </a:pPr>
            <a:r>
              <a:rPr lang="en-US" sz="2000" b="1" i="0" dirty="0">
                <a:solidFill>
                  <a:schemeClr val="tx1"/>
                </a:solidFill>
                <a:effectLst/>
                <a:latin typeface="Times New Roman" panose="02020603050405020304" pitchFamily="18" charset="0"/>
                <a:cs typeface="Times New Roman" panose="02020603050405020304" pitchFamily="18" charset="0"/>
              </a:rPr>
              <a:t>Should follow a logical sequence</a:t>
            </a:r>
          </a:p>
          <a:p>
            <a:pPr algn="just">
              <a:buFont typeface="Wingdings" panose="05000000000000000000" pitchFamily="2" charset="2"/>
              <a:buChar char="ü"/>
            </a:pPr>
            <a:r>
              <a:rPr lang="en-US" sz="2000" b="1" i="0" dirty="0">
                <a:solidFill>
                  <a:schemeClr val="tx1"/>
                </a:solidFill>
                <a:effectLst/>
                <a:latin typeface="Times New Roman" panose="02020603050405020304" pitchFamily="18" charset="0"/>
                <a:cs typeface="Times New Roman" panose="02020603050405020304" pitchFamily="18" charset="0"/>
              </a:rPr>
              <a:t>Provide adequate space for answers</a:t>
            </a:r>
          </a:p>
          <a:p>
            <a:pPr algn="just">
              <a:buFont typeface="Wingdings" panose="05000000000000000000" pitchFamily="2" charset="2"/>
              <a:buChar char="ü"/>
            </a:pPr>
            <a:r>
              <a:rPr lang="en-US" sz="2000" b="1" i="0" dirty="0">
                <a:solidFill>
                  <a:schemeClr val="tx1"/>
                </a:solidFill>
                <a:effectLst/>
                <a:latin typeface="Times New Roman" panose="02020603050405020304" pitchFamily="18" charset="0"/>
                <a:cs typeface="Times New Roman" panose="02020603050405020304" pitchFamily="18" charset="0"/>
              </a:rPr>
              <a:t>Avoid technical terms</a:t>
            </a:r>
          </a:p>
          <a:p>
            <a:pPr algn="just">
              <a:buFont typeface="Wingdings" panose="05000000000000000000" pitchFamily="2" charset="2"/>
              <a:buChar char="ü"/>
            </a:pPr>
            <a:r>
              <a:rPr lang="en-US" sz="2000" b="1" i="0" dirty="0">
                <a:solidFill>
                  <a:schemeClr val="tx1"/>
                </a:solidFill>
                <a:effectLst/>
                <a:latin typeface="Times New Roman" panose="02020603050405020304" pitchFamily="18" charset="0"/>
                <a:cs typeface="Times New Roman" panose="02020603050405020304" pitchFamily="18" charset="0"/>
              </a:rPr>
              <a:t>Should have good physical appearance such as </a:t>
            </a:r>
            <a:r>
              <a:rPr lang="en-US" sz="2000" b="1" i="0" dirty="0" err="1">
                <a:solidFill>
                  <a:schemeClr val="tx1"/>
                </a:solidFill>
                <a:effectLst/>
                <a:latin typeface="Times New Roman" panose="02020603050405020304" pitchFamily="18" charset="0"/>
                <a:cs typeface="Times New Roman" panose="02020603050405020304" pitchFamily="18" charset="0"/>
              </a:rPr>
              <a:t>colour</a:t>
            </a:r>
            <a:r>
              <a:rPr lang="en-US" sz="2000" b="1" i="0" dirty="0">
                <a:solidFill>
                  <a:schemeClr val="tx1"/>
                </a:solidFill>
                <a:effectLst/>
                <a:latin typeface="Times New Roman" panose="02020603050405020304" pitchFamily="18" charset="0"/>
                <a:cs typeface="Times New Roman" panose="02020603050405020304" pitchFamily="18" charset="0"/>
              </a:rPr>
              <a:t>, quality of the paper to attract the attention of the respondent</a:t>
            </a:r>
          </a:p>
          <a:p>
            <a:endParaRPr lang="en-IN"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8975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9A281-404D-E2A0-DBF1-B642C08D8EBA}"/>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11D7C2B1-A3F8-09F1-7E79-D66086EA0A25}"/>
              </a:ext>
            </a:extLst>
          </p:cNvPr>
          <p:cNvSpPr>
            <a:spLocks noGrp="1"/>
          </p:cNvSpPr>
          <p:nvPr>
            <p:ph idx="1"/>
          </p:nvPr>
        </p:nvSpPr>
        <p:spPr/>
        <p:txBody>
          <a:bodyPr>
            <a:normAutofit/>
          </a:bodyPr>
          <a:lstStyle/>
          <a:p>
            <a:pPr algn="just">
              <a:buFont typeface="Wingdings" panose="05000000000000000000" pitchFamily="2" charset="2"/>
              <a:buChar char="q"/>
            </a:pPr>
            <a:r>
              <a:rPr lang="en-US" sz="2400" b="1" i="0" dirty="0">
                <a:solidFill>
                  <a:schemeClr val="tx1">
                    <a:lumMod val="95000"/>
                  </a:schemeClr>
                </a:solidFill>
                <a:effectLst/>
                <a:latin typeface="Algerian" panose="04020705040A02060702" pitchFamily="82" charset="0"/>
                <a:cs typeface="Times New Roman" panose="02020603050405020304" pitchFamily="18" charset="0"/>
              </a:rPr>
              <a:t>Schedules</a:t>
            </a:r>
            <a:endParaRPr lang="en-US" sz="2400" b="0" i="0" dirty="0">
              <a:solidFill>
                <a:schemeClr val="tx1">
                  <a:lumMod val="95000"/>
                </a:schemeClr>
              </a:solidFill>
              <a:effectLst/>
              <a:latin typeface="Algerian" panose="04020705040A02060702" pitchFamily="82" charset="0"/>
              <a:cs typeface="Times New Roman" panose="02020603050405020304" pitchFamily="18" charset="0"/>
            </a:endParaRPr>
          </a:p>
          <a:p>
            <a:pPr marL="0" indent="0" algn="just">
              <a:buNone/>
            </a:pPr>
            <a:r>
              <a:rPr lang="en-US" sz="2400" b="0" i="0" dirty="0">
                <a:solidFill>
                  <a:schemeClr val="tx1">
                    <a:lumMod val="95000"/>
                  </a:schemeClr>
                </a:solidFill>
                <a:effectLst/>
                <a:latin typeface="Times New Roman" panose="02020603050405020304" pitchFamily="18" charset="0"/>
                <a:cs typeface="Times New Roman" panose="02020603050405020304" pitchFamily="18" charset="0"/>
              </a:rPr>
              <a:t>This method is similar to the questionnaire method with a slight difference. The enumerations are specially appointed for the purpose of filling the schedules. It explains the aims and objects of the investigation and may remove misunderstandings, if any have come up. Enumerators should be trained to perform their job with hard work and patience</a:t>
            </a:r>
          </a:p>
          <a:p>
            <a:pPr marL="0" indent="0" algn="just">
              <a:buNone/>
            </a:pPr>
            <a:endParaRPr lang="en-IN" sz="2400" dirty="0">
              <a:solidFill>
                <a:schemeClr val="tx1">
                  <a:lumMod val="9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569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B6FB8-E0E8-BA08-2DEF-C9279BFF74A5}"/>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08A99407-65C2-5637-A3AF-1AEC5DB99E81}"/>
              </a:ext>
            </a:extLst>
          </p:cNvPr>
          <p:cNvSpPr>
            <a:spLocks noGrp="1"/>
          </p:cNvSpPr>
          <p:nvPr>
            <p:ph idx="1"/>
          </p:nvPr>
        </p:nvSpPr>
        <p:spPr/>
        <p:txBody>
          <a:bodyPr>
            <a:normAutofit/>
          </a:bodyPr>
          <a:lstStyle/>
          <a:p>
            <a:pPr marL="0" indent="0" algn="just">
              <a:buNone/>
            </a:pPr>
            <a:r>
              <a:rPr lang="en-US" sz="2400" b="1" i="0" dirty="0">
                <a:solidFill>
                  <a:schemeClr val="tx1"/>
                </a:solidFill>
                <a:effectLst/>
                <a:latin typeface="Algerian" panose="04020705040A02060702" pitchFamily="82" charset="0"/>
                <a:cs typeface="Times New Roman" panose="02020603050405020304" pitchFamily="18" charset="0"/>
              </a:rPr>
              <a:t>Secondary Data Collection Methods</a:t>
            </a:r>
          </a:p>
          <a:p>
            <a:pPr marL="0" indent="0" algn="just">
              <a:buNone/>
            </a:pPr>
            <a:r>
              <a:rPr lang="en-US" sz="2000" b="0" i="0" dirty="0">
                <a:solidFill>
                  <a:schemeClr val="tx1"/>
                </a:solidFill>
                <a:effectLst/>
                <a:latin typeface="Times New Roman" panose="02020603050405020304" pitchFamily="18" charset="0"/>
                <a:cs typeface="Times New Roman" panose="02020603050405020304" pitchFamily="18" charset="0"/>
              </a:rPr>
              <a:t>Secondary data is data collected by someone other than the actual user. It means that the information is already available, and someone analyses it. The secondary data includes magazines, newspapers, books, journals, etc. It may be either published data or unpublished data.</a:t>
            </a:r>
          </a:p>
          <a:p>
            <a:pPr marL="0" indent="0" algn="just">
              <a:buNone/>
            </a:pPr>
            <a:endParaRPr lang="en-IN"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9634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56DE4-4F78-6694-67F0-068AEF53362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3684AC7-0AFC-431F-70DE-FB835D54DDD4}"/>
              </a:ext>
            </a:extLst>
          </p:cNvPr>
          <p:cNvSpPr>
            <a:spLocks noGrp="1"/>
          </p:cNvSpPr>
          <p:nvPr>
            <p:ph idx="1"/>
          </p:nvPr>
        </p:nvSpPr>
        <p:spPr>
          <a:xfrm>
            <a:off x="677334" y="2160589"/>
            <a:ext cx="8596668" cy="4520627"/>
          </a:xfrm>
        </p:spPr>
        <p:txBody>
          <a:bodyPr>
            <a:noAutofit/>
          </a:bodyPr>
          <a:lstStyle/>
          <a:p>
            <a:pPr marL="0" indent="0" algn="just">
              <a:buNone/>
            </a:pPr>
            <a:r>
              <a:rPr lang="en-US" sz="2000" b="1" i="0" dirty="0">
                <a:solidFill>
                  <a:schemeClr val="tx1"/>
                </a:solidFill>
                <a:effectLst/>
                <a:latin typeface="Times New Roman" panose="02020603050405020304" pitchFamily="18" charset="0"/>
                <a:cs typeface="Times New Roman" panose="02020603050405020304" pitchFamily="18" charset="0"/>
              </a:rPr>
              <a:t>Published data are available in various resources including</a:t>
            </a:r>
          </a:p>
          <a:p>
            <a:pPr algn="just">
              <a:buFont typeface="Wingdings" panose="05000000000000000000" pitchFamily="2" charset="2"/>
              <a:buChar char="ü"/>
            </a:pPr>
            <a:r>
              <a:rPr lang="en-US" sz="2000" b="0" i="0" dirty="0">
                <a:solidFill>
                  <a:schemeClr val="tx1"/>
                </a:solidFill>
                <a:effectLst/>
                <a:latin typeface="Times New Roman" panose="02020603050405020304" pitchFamily="18" charset="0"/>
                <a:cs typeface="Times New Roman" panose="02020603050405020304" pitchFamily="18" charset="0"/>
              </a:rPr>
              <a:t>Government publications</a:t>
            </a:r>
          </a:p>
          <a:p>
            <a:pPr algn="just">
              <a:buFont typeface="Wingdings" panose="05000000000000000000" pitchFamily="2" charset="2"/>
              <a:buChar char="ü"/>
            </a:pPr>
            <a:r>
              <a:rPr lang="en-US" sz="2000" b="0" i="0" dirty="0">
                <a:solidFill>
                  <a:schemeClr val="tx1"/>
                </a:solidFill>
                <a:effectLst/>
                <a:latin typeface="Times New Roman" panose="02020603050405020304" pitchFamily="18" charset="0"/>
                <a:cs typeface="Times New Roman" panose="02020603050405020304" pitchFamily="18" charset="0"/>
              </a:rPr>
              <a:t>Public records</a:t>
            </a:r>
          </a:p>
          <a:p>
            <a:pPr algn="just">
              <a:buFont typeface="Wingdings" panose="05000000000000000000" pitchFamily="2" charset="2"/>
              <a:buChar char="ü"/>
            </a:pPr>
            <a:r>
              <a:rPr lang="en-US" sz="2000" b="0" i="0" dirty="0">
                <a:solidFill>
                  <a:schemeClr val="tx1"/>
                </a:solidFill>
                <a:effectLst/>
                <a:latin typeface="Times New Roman" panose="02020603050405020304" pitchFamily="18" charset="0"/>
                <a:cs typeface="Times New Roman" panose="02020603050405020304" pitchFamily="18" charset="0"/>
              </a:rPr>
              <a:t>Historical and statistical documents</a:t>
            </a:r>
          </a:p>
          <a:p>
            <a:pPr algn="just">
              <a:buFont typeface="Wingdings" panose="05000000000000000000" pitchFamily="2" charset="2"/>
              <a:buChar char="ü"/>
            </a:pPr>
            <a:r>
              <a:rPr lang="en-US" sz="2000" b="0" i="0" dirty="0">
                <a:solidFill>
                  <a:schemeClr val="tx1"/>
                </a:solidFill>
                <a:effectLst/>
                <a:latin typeface="Times New Roman" panose="02020603050405020304" pitchFamily="18" charset="0"/>
                <a:cs typeface="Times New Roman" panose="02020603050405020304" pitchFamily="18" charset="0"/>
              </a:rPr>
              <a:t>Business documents</a:t>
            </a:r>
          </a:p>
          <a:p>
            <a:pPr algn="just">
              <a:buFont typeface="Wingdings" panose="05000000000000000000" pitchFamily="2" charset="2"/>
              <a:buChar char="ü"/>
            </a:pPr>
            <a:r>
              <a:rPr lang="en-US" sz="2000" b="0" i="0" dirty="0">
                <a:solidFill>
                  <a:schemeClr val="tx1"/>
                </a:solidFill>
                <a:effectLst/>
                <a:latin typeface="Times New Roman" panose="02020603050405020304" pitchFamily="18" charset="0"/>
                <a:cs typeface="Times New Roman" panose="02020603050405020304" pitchFamily="18" charset="0"/>
              </a:rPr>
              <a:t>Technical and trade journals</a:t>
            </a:r>
          </a:p>
          <a:p>
            <a:pPr marL="0" indent="0" algn="just">
              <a:buNone/>
            </a:pPr>
            <a:r>
              <a:rPr lang="en-US" sz="2000" b="1" i="0" dirty="0">
                <a:solidFill>
                  <a:schemeClr val="tx1"/>
                </a:solidFill>
                <a:effectLst/>
                <a:latin typeface="Times New Roman" panose="02020603050405020304" pitchFamily="18" charset="0"/>
                <a:cs typeface="Times New Roman" panose="02020603050405020304" pitchFamily="18" charset="0"/>
              </a:rPr>
              <a:t>Unpublished data includes</a:t>
            </a:r>
          </a:p>
          <a:p>
            <a:pPr algn="just">
              <a:buFont typeface="Wingdings" panose="05000000000000000000" pitchFamily="2" charset="2"/>
              <a:buChar char="ü"/>
            </a:pPr>
            <a:r>
              <a:rPr lang="en-US" sz="2000" b="0" i="0" dirty="0">
                <a:solidFill>
                  <a:schemeClr val="tx1"/>
                </a:solidFill>
                <a:effectLst/>
                <a:latin typeface="Times New Roman" panose="02020603050405020304" pitchFamily="18" charset="0"/>
                <a:cs typeface="Times New Roman" panose="02020603050405020304" pitchFamily="18" charset="0"/>
              </a:rPr>
              <a:t>Diaries</a:t>
            </a:r>
          </a:p>
          <a:p>
            <a:pPr algn="just">
              <a:buFont typeface="Wingdings" panose="05000000000000000000" pitchFamily="2" charset="2"/>
              <a:buChar char="ü"/>
            </a:pPr>
            <a:r>
              <a:rPr lang="en-US" sz="2000" b="0" i="0" dirty="0">
                <a:solidFill>
                  <a:schemeClr val="tx1"/>
                </a:solidFill>
                <a:effectLst/>
                <a:latin typeface="Times New Roman" panose="02020603050405020304" pitchFamily="18" charset="0"/>
                <a:cs typeface="Times New Roman" panose="02020603050405020304" pitchFamily="18" charset="0"/>
              </a:rPr>
              <a:t>Letters</a:t>
            </a:r>
          </a:p>
          <a:p>
            <a:pPr algn="just">
              <a:buFont typeface="Wingdings" panose="05000000000000000000" pitchFamily="2" charset="2"/>
              <a:buChar char="ü"/>
            </a:pPr>
            <a:r>
              <a:rPr lang="en-US" sz="2000" b="0" i="0" dirty="0">
                <a:solidFill>
                  <a:schemeClr val="tx1"/>
                </a:solidFill>
                <a:effectLst/>
                <a:latin typeface="Times New Roman" panose="02020603050405020304" pitchFamily="18" charset="0"/>
                <a:cs typeface="Times New Roman" panose="02020603050405020304" pitchFamily="18" charset="0"/>
              </a:rPr>
              <a:t>Unpublished biographies, etc.</a:t>
            </a:r>
          </a:p>
          <a:p>
            <a:pPr algn="just"/>
            <a:endParaRPr lang="en-IN"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2381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95DB5-F7DB-9233-969F-00D09B941E3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3467680-4BCA-7F28-52B7-75906654AC84}"/>
              </a:ext>
            </a:extLst>
          </p:cNvPr>
          <p:cNvSpPr>
            <a:spLocks noGrp="1"/>
          </p:cNvSpPr>
          <p:nvPr>
            <p:ph idx="1"/>
          </p:nvPr>
        </p:nvSpPr>
        <p:spPr/>
        <p:txBody>
          <a:bodyPr>
            <a:normAutofit/>
          </a:bodyPr>
          <a:lstStyle/>
          <a:p>
            <a:pPr marL="0" indent="0" algn="ctr">
              <a:buNone/>
            </a:pPr>
            <a:r>
              <a:rPr lang="en-US" sz="4400" dirty="0">
                <a:latin typeface="Algerian" panose="04020705040A02060702" pitchFamily="82" charset="0"/>
              </a:rPr>
              <a:t>THANK YOU</a:t>
            </a:r>
            <a:endParaRPr lang="en-IN" sz="4400" dirty="0">
              <a:latin typeface="Algerian" panose="04020705040A02060702" pitchFamily="82" charset="0"/>
            </a:endParaRPr>
          </a:p>
        </p:txBody>
      </p:sp>
    </p:spTree>
    <p:extLst>
      <p:ext uri="{BB962C8B-B14F-4D97-AF65-F5344CB8AC3E}">
        <p14:creationId xmlns:p14="http://schemas.microsoft.com/office/powerpoint/2010/main" val="111327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4E2F6-8C67-1881-8D70-9F4CEA095710}"/>
              </a:ext>
            </a:extLst>
          </p:cNvPr>
          <p:cNvSpPr>
            <a:spLocks noGrp="1"/>
          </p:cNvSpPr>
          <p:nvPr>
            <p:ph type="ctrTitle"/>
          </p:nvPr>
        </p:nvSpPr>
        <p:spPr>
          <a:xfrm>
            <a:off x="1787483" y="532435"/>
            <a:ext cx="7766936" cy="2743200"/>
          </a:xfrm>
        </p:spPr>
        <p:txBody>
          <a:bodyPr/>
          <a:lstStyle/>
          <a:p>
            <a:pPr algn="ctr"/>
            <a:br>
              <a:rPr lang="en-IN" b="0" i="0" dirty="0">
                <a:solidFill>
                  <a:srgbClr val="FFFFFF"/>
                </a:solidFill>
                <a:effectLst/>
                <a:latin typeface="Stencil" panose="040409050D0802020404" pitchFamily="82" charset="0"/>
              </a:rPr>
            </a:br>
            <a:r>
              <a:rPr lang="en-IN" b="0" i="0" dirty="0">
                <a:solidFill>
                  <a:srgbClr val="FFFFFF"/>
                </a:solidFill>
                <a:effectLst/>
                <a:latin typeface="Stencil" panose="040409050D0802020404" pitchFamily="82" charset="0"/>
              </a:rPr>
              <a:t>  </a:t>
            </a:r>
            <a:br>
              <a:rPr lang="en-IN" b="0" i="0" dirty="0">
                <a:solidFill>
                  <a:srgbClr val="FFFFFF"/>
                </a:solidFill>
                <a:effectLst/>
                <a:latin typeface="Stencil" panose="040409050D0802020404" pitchFamily="82" charset="0"/>
              </a:rPr>
            </a:br>
            <a:br>
              <a:rPr lang="en-IN" b="0" i="0" dirty="0">
                <a:solidFill>
                  <a:srgbClr val="FFFFFF"/>
                </a:solidFill>
                <a:effectLst/>
                <a:latin typeface="Stencil" panose="040409050D0802020404" pitchFamily="82" charset="0"/>
              </a:rPr>
            </a:br>
            <a:br>
              <a:rPr lang="en-IN" b="0" i="0" dirty="0">
                <a:solidFill>
                  <a:srgbClr val="FFFFFF"/>
                </a:solidFill>
                <a:effectLst/>
                <a:latin typeface="Stencil" panose="040409050D0802020404" pitchFamily="82" charset="0"/>
              </a:rPr>
            </a:br>
            <a:br>
              <a:rPr lang="en-IN" b="0" i="0" dirty="0">
                <a:solidFill>
                  <a:srgbClr val="FFFFFF"/>
                </a:solidFill>
                <a:effectLst/>
                <a:latin typeface="Stencil" panose="040409050D0802020404" pitchFamily="82" charset="0"/>
              </a:rPr>
            </a:br>
            <a:r>
              <a:rPr lang="en-IN" b="0" i="0" dirty="0">
                <a:solidFill>
                  <a:srgbClr val="FFFFFF"/>
                </a:solidFill>
                <a:effectLst/>
                <a:latin typeface="Stencil" panose="040409050D0802020404" pitchFamily="82" charset="0"/>
              </a:rPr>
              <a:t>                                                                                                </a:t>
            </a:r>
            <a:br>
              <a:rPr lang="en-IN" b="0" i="0" dirty="0">
                <a:solidFill>
                  <a:srgbClr val="FFFFFF"/>
                </a:solidFill>
                <a:effectLst/>
                <a:latin typeface="Stencil" panose="040409050D0802020404" pitchFamily="82" charset="0"/>
              </a:rPr>
            </a:br>
            <a:br>
              <a:rPr lang="en-IN" b="0" i="0" dirty="0">
                <a:solidFill>
                  <a:srgbClr val="FFFFFF"/>
                </a:solidFill>
                <a:effectLst/>
                <a:latin typeface="Stencil" panose="040409050D0802020404" pitchFamily="82" charset="0"/>
              </a:rPr>
            </a:br>
            <a:br>
              <a:rPr lang="en-IN" b="0" i="0" dirty="0">
                <a:solidFill>
                  <a:srgbClr val="FFFFFF"/>
                </a:solidFill>
                <a:effectLst/>
                <a:latin typeface="Stencil" panose="040409050D0802020404" pitchFamily="82" charset="0"/>
              </a:rPr>
            </a:br>
            <a:br>
              <a:rPr lang="en-IN" b="0" i="0" dirty="0">
                <a:solidFill>
                  <a:srgbClr val="FFFFFF"/>
                </a:solidFill>
                <a:effectLst/>
                <a:latin typeface="Stencil" panose="040409050D0802020404" pitchFamily="82" charset="0"/>
              </a:rPr>
            </a:br>
            <a:br>
              <a:rPr lang="en-IN" b="0" i="0" dirty="0">
                <a:solidFill>
                  <a:srgbClr val="FFFFFF"/>
                </a:solidFill>
                <a:effectLst/>
                <a:latin typeface="Stencil" panose="040409050D0802020404" pitchFamily="82" charset="0"/>
              </a:rPr>
            </a:br>
            <a:br>
              <a:rPr lang="en-IN" b="0" i="0" dirty="0">
                <a:solidFill>
                  <a:srgbClr val="FFFFFF"/>
                </a:solidFill>
                <a:effectLst/>
                <a:latin typeface="Stencil" panose="040409050D0802020404" pitchFamily="82" charset="0"/>
              </a:rPr>
            </a:br>
            <a:br>
              <a:rPr lang="en-IN" b="0" i="0" dirty="0">
                <a:solidFill>
                  <a:srgbClr val="FFFFFF"/>
                </a:solidFill>
                <a:effectLst/>
                <a:latin typeface="Stencil" panose="040409050D0802020404" pitchFamily="82" charset="0"/>
              </a:rPr>
            </a:br>
            <a:br>
              <a:rPr lang="en-IN" b="0" i="0" dirty="0">
                <a:solidFill>
                  <a:srgbClr val="FFFFFF"/>
                </a:solidFill>
                <a:effectLst/>
                <a:latin typeface="Stencil" panose="040409050D0802020404" pitchFamily="82" charset="0"/>
              </a:rPr>
            </a:br>
            <a:br>
              <a:rPr lang="en-IN" b="0" i="0" dirty="0">
                <a:solidFill>
                  <a:srgbClr val="FFFFFF"/>
                </a:solidFill>
                <a:effectLst/>
                <a:latin typeface="Stencil" panose="040409050D0802020404" pitchFamily="82" charset="0"/>
              </a:rPr>
            </a:br>
            <a:br>
              <a:rPr lang="en-IN" b="0" i="0" dirty="0">
                <a:solidFill>
                  <a:srgbClr val="FFFFFF"/>
                </a:solidFill>
                <a:effectLst/>
                <a:latin typeface="Stencil" panose="040409050D0802020404" pitchFamily="82" charset="0"/>
              </a:rPr>
            </a:br>
            <a:r>
              <a:rPr lang="en-IN" b="0" i="0" dirty="0">
                <a:solidFill>
                  <a:srgbClr val="FFFFFF"/>
                </a:solidFill>
                <a:effectLst/>
                <a:latin typeface="Stencil" panose="040409050D0802020404" pitchFamily="82" charset="0"/>
              </a:rPr>
              <a:t>Data Collection Methods</a:t>
            </a:r>
            <a:br>
              <a:rPr lang="en-IN" b="0" i="0" dirty="0">
                <a:solidFill>
                  <a:srgbClr val="FFFFFF"/>
                </a:solidFill>
                <a:effectLst/>
                <a:latin typeface="Stencil" panose="040409050D0802020404" pitchFamily="82" charset="0"/>
              </a:rPr>
            </a:br>
            <a:endParaRPr lang="en-IN" dirty="0">
              <a:latin typeface="Stencil" panose="040409050D0802020404" pitchFamily="82" charset="0"/>
            </a:endParaRPr>
          </a:p>
        </p:txBody>
      </p:sp>
      <p:sp>
        <p:nvSpPr>
          <p:cNvPr id="3" name="Subtitle 2">
            <a:extLst>
              <a:ext uri="{FF2B5EF4-FFF2-40B4-BE49-F238E27FC236}">
                <a16:creationId xmlns:a16="http://schemas.microsoft.com/office/drawing/2014/main" id="{2BB81324-EC03-7668-5826-3D8B9068D3EB}"/>
              </a:ext>
            </a:extLst>
          </p:cNvPr>
          <p:cNvSpPr>
            <a:spLocks noGrp="1"/>
          </p:cNvSpPr>
          <p:nvPr>
            <p:ph type="subTitle" idx="1"/>
          </p:nvPr>
        </p:nvSpPr>
        <p:spPr>
          <a:xfrm>
            <a:off x="1414272" y="2462784"/>
            <a:ext cx="8845770" cy="4242816"/>
          </a:xfrm>
        </p:spPr>
        <p:txBody>
          <a:bodyPr>
            <a:normAutofit/>
          </a:bodyPr>
          <a:lstStyle/>
          <a:p>
            <a:pPr algn="just"/>
            <a:r>
              <a:rPr lang="en-US" sz="2000" b="0" cap="none" dirty="0">
                <a:effectLst/>
                <a:latin typeface="Times New Roman" panose="02020603050405020304" pitchFamily="18" charset="0"/>
                <a:cs typeface="Times New Roman" panose="02020603050405020304" pitchFamily="18" charset="0"/>
              </a:rPr>
              <a:t>To Analyze And Make Decisions About A Certain Business, Sales, Etc., Data Will Be Collected. This Collected Data Will Help In Making Some Conclusions About The Performance Of A Particular Business. Thus, Data Collection Is Essential To Analyze The Performance Of A Business Unit, Solving A Problem And Making Assumptions About Specific Things When Required. Before Going Into The Methods Of Data Collection, Let Us Understand What Data Collection Is And How It Helps In Various Fields.</a:t>
            </a:r>
            <a:endParaRPr lang="en-US" sz="2000" cap="none" dirty="0">
              <a:effectLst/>
              <a:latin typeface="Times New Roman" panose="02020603050405020304" pitchFamily="18" charset="0"/>
              <a:cs typeface="Times New Roman" panose="02020603050405020304" pitchFamily="18" charset="0"/>
            </a:endParaRPr>
          </a:p>
          <a:p>
            <a:pPr algn="just"/>
            <a:endParaRPr lang="en-IN" sz="20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5426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5B4FF-0EE1-4AE8-4C11-B568CD4982FD}"/>
              </a:ext>
            </a:extLst>
          </p:cNvPr>
          <p:cNvSpPr>
            <a:spLocks noGrp="1"/>
          </p:cNvSpPr>
          <p:nvPr>
            <p:ph type="title"/>
          </p:nvPr>
        </p:nvSpPr>
        <p:spPr/>
        <p:txBody>
          <a:bodyPr>
            <a:normAutofit fontScale="90000"/>
          </a:bodyPr>
          <a:lstStyle/>
          <a:p>
            <a:pPr algn="ctr"/>
            <a:r>
              <a:rPr lang="en-IN" dirty="0">
                <a:solidFill>
                  <a:schemeClr val="tx1">
                    <a:lumMod val="95000"/>
                  </a:schemeClr>
                </a:solidFill>
                <a:latin typeface="Stencil" panose="040409050D0802020404" pitchFamily="82" charset="0"/>
              </a:rPr>
              <a:t>What is Data Collection?</a:t>
            </a:r>
            <a:br>
              <a:rPr lang="en-IN" dirty="0">
                <a:solidFill>
                  <a:schemeClr val="tx1">
                    <a:lumMod val="95000"/>
                  </a:schemeClr>
                </a:solidFill>
                <a:latin typeface="Stencil" panose="040409050D0802020404" pitchFamily="82" charset="0"/>
              </a:rPr>
            </a:br>
            <a:endParaRPr lang="en-IN" dirty="0">
              <a:solidFill>
                <a:schemeClr val="tx1">
                  <a:lumMod val="95000"/>
                </a:schemeClr>
              </a:solidFill>
              <a:latin typeface="Stencil" panose="040409050D0802020404" pitchFamily="82" charset="0"/>
            </a:endParaRPr>
          </a:p>
        </p:txBody>
      </p:sp>
      <p:sp>
        <p:nvSpPr>
          <p:cNvPr id="3" name="Content Placeholder 2">
            <a:extLst>
              <a:ext uri="{FF2B5EF4-FFF2-40B4-BE49-F238E27FC236}">
                <a16:creationId xmlns:a16="http://schemas.microsoft.com/office/drawing/2014/main" id="{7DC009A0-844A-BCB0-E4DB-0E94D4126F42}"/>
              </a:ext>
            </a:extLst>
          </p:cNvPr>
          <p:cNvSpPr>
            <a:spLocks noGrp="1"/>
          </p:cNvSpPr>
          <p:nvPr>
            <p:ph idx="1"/>
          </p:nvPr>
        </p:nvSpPr>
        <p:spPr>
          <a:xfrm>
            <a:off x="677334" y="2160589"/>
            <a:ext cx="9502986" cy="3691571"/>
          </a:xfrm>
        </p:spPr>
        <p:txBody>
          <a:bodyPr>
            <a:noAutofit/>
          </a:bodyPr>
          <a:lstStyle/>
          <a:p>
            <a:pPr marL="0" indent="0" algn="just">
              <a:buNone/>
            </a:pPr>
            <a:r>
              <a:rPr lang="en-US" sz="2800" dirty="0">
                <a:latin typeface="Times New Roman" panose="02020603050405020304" pitchFamily="18" charset="0"/>
                <a:cs typeface="Times New Roman" panose="02020603050405020304" pitchFamily="18" charset="0"/>
              </a:rPr>
              <a:t>In Statistics, data collection is a process of gathering information from all the relevant sources to find a solution to the research problem. It helps to evaluate the outcome of the problem. The data collection methods allow a person to conclude an answer to the relevant question. Most of the organizations use data collection methods to make assumptions about future probabilities and trends. Once the data is collected, it is necessary to undergo the </a:t>
            </a:r>
            <a:r>
              <a:rPr lang="en-US" sz="2800" dirty="0">
                <a:latin typeface="Times New Roman" panose="02020603050405020304" pitchFamily="18" charset="0"/>
                <a:cs typeface="Times New Roman" panose="02020603050405020304" pitchFamily="18" charset="0"/>
                <a:hlinkClick r:id="rId2"/>
              </a:rPr>
              <a:t>data organization</a:t>
            </a:r>
            <a:r>
              <a:rPr lang="en-US" sz="2800" dirty="0">
                <a:latin typeface="Times New Roman" panose="02020603050405020304" pitchFamily="18" charset="0"/>
                <a:cs typeface="Times New Roman" panose="02020603050405020304" pitchFamily="18" charset="0"/>
              </a:rPr>
              <a:t> process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7403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B131-F20D-2739-75AF-58221E905CD6}"/>
              </a:ext>
            </a:extLst>
          </p:cNvPr>
          <p:cNvSpPr>
            <a:spLocks noGrp="1"/>
          </p:cNvSpPr>
          <p:nvPr>
            <p:ph type="title"/>
          </p:nvPr>
        </p:nvSpPr>
        <p:spPr/>
        <p:txBody>
          <a:bodyPr/>
          <a:lstStyle/>
          <a:p>
            <a:pPr algn="just"/>
            <a:endParaRPr lang="en-IN" dirty="0"/>
          </a:p>
        </p:txBody>
      </p:sp>
      <p:sp>
        <p:nvSpPr>
          <p:cNvPr id="3" name="Content Placeholder 2">
            <a:extLst>
              <a:ext uri="{FF2B5EF4-FFF2-40B4-BE49-F238E27FC236}">
                <a16:creationId xmlns:a16="http://schemas.microsoft.com/office/drawing/2014/main" id="{9B31A0C8-1819-6030-19D8-BAB594135BD5}"/>
              </a:ext>
            </a:extLst>
          </p:cNvPr>
          <p:cNvSpPr>
            <a:spLocks noGrp="1"/>
          </p:cNvSpPr>
          <p:nvPr>
            <p:ph idx="1"/>
          </p:nvPr>
        </p:nvSpPr>
        <p:spPr>
          <a:xfrm>
            <a:off x="677334" y="2160589"/>
            <a:ext cx="9624906" cy="3691571"/>
          </a:xfrm>
        </p:spPr>
        <p:txBody>
          <a:bodyPr>
            <a:noAutofit/>
          </a:bodyPr>
          <a:lstStyle/>
          <a:p>
            <a:pPr marL="0" indent="0" algn="just">
              <a:buNone/>
            </a:pPr>
            <a:r>
              <a:rPr lang="en-US" sz="2800" b="0" i="0" dirty="0">
                <a:solidFill>
                  <a:schemeClr val="tx1">
                    <a:lumMod val="95000"/>
                  </a:schemeClr>
                </a:solidFill>
                <a:effectLst/>
                <a:latin typeface="Times New Roman" panose="02020603050405020304" pitchFamily="18" charset="0"/>
                <a:cs typeface="Times New Roman" panose="02020603050405020304" pitchFamily="18" charset="0"/>
              </a:rPr>
              <a:t>The main sources of the data collections methods are “Data”. Data can be classified into two types, namely primary data and secondary data. The primary importance of data collection in any research or business process is that it helps to determine many important things about the company, particularly the performance. So, the data collection process plays an important role in all the streams. Depending on the type of data, the data collection method is divided into two categories namely,</a:t>
            </a:r>
            <a:endParaRPr lang="en-IN" sz="2800" dirty="0">
              <a:solidFill>
                <a:schemeClr val="tx1">
                  <a:lumMod val="9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7554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60C13-ED5D-12CB-A4F6-854ACA83C407}"/>
              </a:ext>
            </a:extLst>
          </p:cNvPr>
          <p:cNvSpPr>
            <a:spLocks noGrp="1"/>
          </p:cNvSpPr>
          <p:nvPr>
            <p:ph type="title"/>
          </p:nvPr>
        </p:nvSpPr>
        <p:spPr/>
        <p:txBody>
          <a:bodyPr/>
          <a:lstStyle/>
          <a:p>
            <a:r>
              <a:rPr lang="en-US" dirty="0">
                <a:solidFill>
                  <a:schemeClr val="tx1">
                    <a:lumMod val="95000"/>
                  </a:schemeClr>
                </a:solidFill>
                <a:latin typeface="Stencil" panose="040409050D0802020404" pitchFamily="82" charset="0"/>
              </a:rPr>
              <a:t>TYPES OF DATA COLLECTION METHOD</a:t>
            </a:r>
            <a:endParaRPr lang="en-IN" dirty="0">
              <a:solidFill>
                <a:schemeClr val="tx1">
                  <a:lumMod val="95000"/>
                </a:schemeClr>
              </a:solidFill>
              <a:latin typeface="Stencil" panose="040409050D0802020404" pitchFamily="82" charset="0"/>
            </a:endParaRPr>
          </a:p>
        </p:txBody>
      </p:sp>
      <p:sp>
        <p:nvSpPr>
          <p:cNvPr id="3" name="Content Placeholder 2">
            <a:extLst>
              <a:ext uri="{FF2B5EF4-FFF2-40B4-BE49-F238E27FC236}">
                <a16:creationId xmlns:a16="http://schemas.microsoft.com/office/drawing/2014/main" id="{500AEB71-3A3F-AFB0-05EB-3AB8B1E15AD3}"/>
              </a:ext>
            </a:extLst>
          </p:cNvPr>
          <p:cNvSpPr>
            <a:spLocks noGrp="1"/>
          </p:cNvSpPr>
          <p:nvPr>
            <p:ph idx="1"/>
          </p:nvPr>
        </p:nvSpPr>
        <p:spPr/>
        <p:txBody>
          <a:bodyPr>
            <a:normAutofit/>
          </a:bodyPr>
          <a:lstStyle/>
          <a:p>
            <a:pPr algn="just">
              <a:buFont typeface="Wingdings" panose="05000000000000000000" pitchFamily="2" charset="2"/>
              <a:buChar char="q"/>
            </a:pPr>
            <a:r>
              <a:rPr lang="en-US" sz="3200" b="0" i="0" dirty="0">
                <a:solidFill>
                  <a:schemeClr val="tx1">
                    <a:lumMod val="95000"/>
                  </a:schemeClr>
                </a:solidFill>
                <a:effectLst/>
                <a:latin typeface="Algerian" panose="04020705040A02060702" pitchFamily="82" charset="0"/>
              </a:rPr>
              <a:t>Primary Data Collection method</a:t>
            </a:r>
          </a:p>
          <a:p>
            <a:pPr algn="just">
              <a:buFont typeface="Wingdings" panose="05000000000000000000" pitchFamily="2" charset="2"/>
              <a:buChar char="q"/>
            </a:pPr>
            <a:r>
              <a:rPr lang="en-US" sz="3200" b="0" i="0" dirty="0">
                <a:solidFill>
                  <a:schemeClr val="tx1">
                    <a:lumMod val="95000"/>
                  </a:schemeClr>
                </a:solidFill>
                <a:effectLst/>
                <a:latin typeface="Algerian" panose="04020705040A02060702" pitchFamily="82" charset="0"/>
              </a:rPr>
              <a:t>Secondary Data Collection method</a:t>
            </a:r>
          </a:p>
          <a:p>
            <a:pPr algn="just">
              <a:buFont typeface="Wingdings" panose="05000000000000000000" pitchFamily="2" charset="2"/>
              <a:buChar char="q"/>
            </a:pPr>
            <a:endParaRPr lang="en-IN" sz="3200" dirty="0">
              <a:solidFill>
                <a:schemeClr val="tx1">
                  <a:lumMod val="95000"/>
                </a:schemeClr>
              </a:solidFill>
              <a:latin typeface="Algerian" panose="04020705040A02060702" pitchFamily="82" charset="0"/>
            </a:endParaRPr>
          </a:p>
        </p:txBody>
      </p:sp>
    </p:spTree>
    <p:extLst>
      <p:ext uri="{BB962C8B-B14F-4D97-AF65-F5344CB8AC3E}">
        <p14:creationId xmlns:p14="http://schemas.microsoft.com/office/powerpoint/2010/main" val="3618477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36E38-BC28-B476-65F6-9BD413806C7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2A38BEA-66F5-C2C4-EA43-855BD33BE106}"/>
              </a:ext>
            </a:extLst>
          </p:cNvPr>
          <p:cNvSpPr>
            <a:spLocks noGrp="1"/>
          </p:cNvSpPr>
          <p:nvPr>
            <p:ph idx="1"/>
          </p:nvPr>
        </p:nvSpPr>
        <p:spPr/>
        <p:txBody>
          <a:bodyPr>
            <a:normAutofit/>
          </a:bodyPr>
          <a:lstStyle/>
          <a:p>
            <a:pPr marL="0" indent="0" algn="just">
              <a:buNone/>
            </a:pPr>
            <a:r>
              <a:rPr lang="en-US" sz="2400" b="1" i="0" dirty="0">
                <a:solidFill>
                  <a:schemeClr val="tx1">
                    <a:lumMod val="95000"/>
                  </a:schemeClr>
                </a:solidFill>
                <a:effectLst/>
                <a:latin typeface="Algerian" panose="04020705040A02060702" pitchFamily="82" charset="0"/>
                <a:cs typeface="Times New Roman" panose="02020603050405020304" pitchFamily="18" charset="0"/>
              </a:rPr>
              <a:t>Primary Data Collection Methods</a:t>
            </a:r>
          </a:p>
          <a:p>
            <a:pPr marL="0" indent="0" algn="just">
              <a:buNone/>
            </a:pPr>
            <a:r>
              <a:rPr lang="en-US" sz="2400" b="0" i="0" dirty="0">
                <a:solidFill>
                  <a:schemeClr val="tx1">
                    <a:lumMod val="95000"/>
                  </a:schemeClr>
                </a:solidFill>
                <a:effectLst/>
                <a:latin typeface="Times New Roman" panose="02020603050405020304" pitchFamily="18" charset="0"/>
                <a:cs typeface="Times New Roman" panose="02020603050405020304" pitchFamily="18" charset="0"/>
              </a:rPr>
              <a:t>Primary data or raw data is a type of information that is obtained directly from the first-hand source through experiments, surveys or observations. The primary data collection method is further classified into two types. They are</a:t>
            </a:r>
          </a:p>
          <a:p>
            <a:pPr algn="just">
              <a:buFont typeface="Arial" panose="020B0604020202020204" pitchFamily="34" charset="0"/>
              <a:buChar char="•"/>
            </a:pPr>
            <a:r>
              <a:rPr lang="en-US" sz="2400" b="1" i="0" dirty="0">
                <a:solidFill>
                  <a:schemeClr val="tx1">
                    <a:lumMod val="95000"/>
                  </a:schemeClr>
                </a:solidFill>
                <a:effectLst/>
                <a:latin typeface="Times New Roman" panose="02020603050405020304" pitchFamily="18" charset="0"/>
                <a:cs typeface="Times New Roman" panose="02020603050405020304" pitchFamily="18" charset="0"/>
              </a:rPr>
              <a:t>Quantitative Data Collection Methods</a:t>
            </a:r>
          </a:p>
          <a:p>
            <a:pPr algn="just">
              <a:buFont typeface="Arial" panose="020B0604020202020204" pitchFamily="34" charset="0"/>
              <a:buChar char="•"/>
            </a:pPr>
            <a:r>
              <a:rPr lang="en-US" sz="2400" b="1" i="0" dirty="0">
                <a:solidFill>
                  <a:schemeClr val="tx1">
                    <a:lumMod val="95000"/>
                  </a:schemeClr>
                </a:solidFill>
                <a:effectLst/>
                <a:latin typeface="Times New Roman" panose="02020603050405020304" pitchFamily="18" charset="0"/>
                <a:cs typeface="Times New Roman" panose="02020603050405020304" pitchFamily="18" charset="0"/>
              </a:rPr>
              <a:t>Qualitative Data Collection Methods</a:t>
            </a:r>
          </a:p>
          <a:p>
            <a:pPr marL="0" indent="0" algn="just">
              <a:buNone/>
            </a:pPr>
            <a:endParaRPr lang="en-IN" sz="2400" dirty="0">
              <a:solidFill>
                <a:schemeClr val="tx1">
                  <a:lumMod val="9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93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5356C-4E11-5E0E-70F1-06A28236DCD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BA51913-E79C-E54C-2B4A-F8A0BB4CB1C2}"/>
              </a:ext>
            </a:extLst>
          </p:cNvPr>
          <p:cNvSpPr>
            <a:spLocks noGrp="1"/>
          </p:cNvSpPr>
          <p:nvPr>
            <p:ph idx="1"/>
          </p:nvPr>
        </p:nvSpPr>
        <p:spPr/>
        <p:txBody>
          <a:bodyPr>
            <a:normAutofit/>
          </a:bodyPr>
          <a:lstStyle/>
          <a:p>
            <a:pPr marL="0" indent="0" algn="just">
              <a:buNone/>
            </a:pPr>
            <a:r>
              <a:rPr lang="en-US" sz="2400" b="1" i="0" dirty="0">
                <a:solidFill>
                  <a:schemeClr val="tx1">
                    <a:lumMod val="95000"/>
                  </a:schemeClr>
                </a:solidFill>
                <a:effectLst/>
                <a:latin typeface="Algerian" panose="04020705040A02060702" pitchFamily="82" charset="0"/>
                <a:cs typeface="Times New Roman" panose="02020603050405020304" pitchFamily="18" charset="0"/>
              </a:rPr>
              <a:t>Quantitative Data Collection Methods</a:t>
            </a:r>
          </a:p>
          <a:p>
            <a:pPr marL="0" indent="0" algn="l">
              <a:buNone/>
            </a:pPr>
            <a:r>
              <a:rPr lang="en-US" sz="2400" b="0" i="0" dirty="0">
                <a:solidFill>
                  <a:schemeClr val="tx1">
                    <a:lumMod val="95000"/>
                  </a:schemeClr>
                </a:solidFill>
                <a:effectLst/>
                <a:latin typeface="Times New Roman" panose="02020603050405020304" pitchFamily="18" charset="0"/>
                <a:cs typeface="Times New Roman" panose="02020603050405020304" pitchFamily="18" charset="0"/>
              </a:rPr>
              <a:t>It is based on mathematical calculations using various formats like close-ended questions, </a:t>
            </a:r>
            <a:r>
              <a:rPr lang="en-US" sz="2400" b="0" i="0" u="none" strike="noStrike" dirty="0">
                <a:solidFill>
                  <a:schemeClr val="tx1">
                    <a:lumMod val="95000"/>
                  </a:schemeClr>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correlation and regression</a:t>
            </a:r>
            <a:r>
              <a:rPr lang="en-US" sz="2400" b="0" i="0" dirty="0">
                <a:solidFill>
                  <a:schemeClr val="tx1">
                    <a:lumMod val="95000"/>
                  </a:schemeClr>
                </a:solidFill>
                <a:effectLst/>
                <a:latin typeface="Times New Roman" panose="02020603050405020304" pitchFamily="18" charset="0"/>
                <a:cs typeface="Times New Roman" panose="02020603050405020304" pitchFamily="18" charset="0"/>
              </a:rPr>
              <a:t> methods, mean, median or mode measures. This method is cheaper than qualitative data collection methods and it can be applied in a short duration of time.</a:t>
            </a:r>
          </a:p>
          <a:p>
            <a:pPr marL="0" indent="0" algn="just">
              <a:buNone/>
            </a:pPr>
            <a:br>
              <a:rPr lang="en-US" sz="2400" dirty="0">
                <a:solidFill>
                  <a:schemeClr val="tx1">
                    <a:lumMod val="95000"/>
                  </a:schemeClr>
                </a:solidFill>
                <a:latin typeface="Times New Roman" panose="02020603050405020304" pitchFamily="18" charset="0"/>
                <a:cs typeface="Times New Roman" panose="02020603050405020304" pitchFamily="18" charset="0"/>
              </a:rPr>
            </a:br>
            <a:endParaRPr lang="en-IN" sz="2400" dirty="0">
              <a:solidFill>
                <a:schemeClr val="tx1">
                  <a:lumMod val="9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581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FC447-2DE0-394F-BEFB-5C9A1993663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2E9FB37-E69C-2C7B-CCE1-0CC67FD597A7}"/>
              </a:ext>
            </a:extLst>
          </p:cNvPr>
          <p:cNvSpPr>
            <a:spLocks noGrp="1"/>
          </p:cNvSpPr>
          <p:nvPr>
            <p:ph idx="1"/>
          </p:nvPr>
        </p:nvSpPr>
        <p:spPr/>
        <p:txBody>
          <a:bodyPr>
            <a:normAutofit/>
          </a:bodyPr>
          <a:lstStyle/>
          <a:p>
            <a:pPr marL="0" indent="0" algn="just">
              <a:buNone/>
            </a:pPr>
            <a:r>
              <a:rPr lang="en-US" sz="2400" b="1" i="0" dirty="0">
                <a:solidFill>
                  <a:schemeClr val="tx1">
                    <a:lumMod val="95000"/>
                  </a:schemeClr>
                </a:solidFill>
                <a:effectLst/>
                <a:latin typeface="Algerian" panose="04020705040A02060702" pitchFamily="82" charset="0"/>
                <a:cs typeface="Times New Roman" panose="02020603050405020304" pitchFamily="18" charset="0"/>
              </a:rPr>
              <a:t>Qualitative Data Collection Methods</a:t>
            </a:r>
          </a:p>
          <a:p>
            <a:pPr marL="0" indent="0" algn="just">
              <a:buNone/>
            </a:pPr>
            <a:r>
              <a:rPr lang="en-US" sz="2400" b="0" i="0" dirty="0">
                <a:solidFill>
                  <a:schemeClr val="tx1">
                    <a:lumMod val="95000"/>
                  </a:schemeClr>
                </a:solidFill>
                <a:effectLst/>
                <a:latin typeface="Times New Roman" panose="02020603050405020304" pitchFamily="18" charset="0"/>
                <a:cs typeface="Times New Roman" panose="02020603050405020304" pitchFamily="18" charset="0"/>
              </a:rPr>
              <a:t>It does not involve any mathematical calculations. This method is closely associated with elements that are not quantifiable. This qualitative data collection method includes interviews, questionnaires, observations, case studies, etc.  </a:t>
            </a:r>
          </a:p>
          <a:p>
            <a:pPr marL="0" indent="0" algn="just">
              <a:buNone/>
            </a:pPr>
            <a:endParaRPr lang="en-IN" sz="2400" dirty="0">
              <a:solidFill>
                <a:schemeClr val="tx1">
                  <a:lumMod val="9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668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62D56-9127-A09A-4AA4-9C49A35D4232}"/>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E58030E2-F7A3-81E6-7754-ED8E58FADC77}"/>
              </a:ext>
            </a:extLst>
          </p:cNvPr>
          <p:cNvSpPr>
            <a:spLocks noGrp="1"/>
          </p:cNvSpPr>
          <p:nvPr>
            <p:ph idx="1"/>
          </p:nvPr>
        </p:nvSpPr>
        <p:spPr/>
        <p:txBody>
          <a:bodyPr>
            <a:normAutofit/>
          </a:bodyPr>
          <a:lstStyle/>
          <a:p>
            <a:pPr marL="0" indent="0" algn="l">
              <a:buNone/>
            </a:pPr>
            <a:r>
              <a:rPr lang="en-US" sz="2000" b="0" i="0" dirty="0">
                <a:solidFill>
                  <a:schemeClr val="tx1"/>
                </a:solidFill>
                <a:effectLst/>
                <a:latin typeface="Times New Roman" panose="02020603050405020304" pitchFamily="18" charset="0"/>
                <a:cs typeface="Times New Roman" panose="02020603050405020304" pitchFamily="18" charset="0"/>
              </a:rPr>
              <a:t>There are several methods to collect this type of data. They are</a:t>
            </a:r>
          </a:p>
          <a:p>
            <a:pPr algn="l">
              <a:buFont typeface="Wingdings" panose="05000000000000000000" pitchFamily="2" charset="2"/>
              <a:buChar char="q"/>
            </a:pPr>
            <a:r>
              <a:rPr lang="en-US" sz="2400" b="1" i="0" dirty="0">
                <a:solidFill>
                  <a:schemeClr val="tx1"/>
                </a:solidFill>
                <a:effectLst/>
                <a:latin typeface="Algerian" panose="04020705040A02060702" pitchFamily="82" charset="0"/>
                <a:cs typeface="Times New Roman" panose="02020603050405020304" pitchFamily="18" charset="0"/>
              </a:rPr>
              <a:t>Observation Method</a:t>
            </a:r>
            <a:endParaRPr lang="en-US" sz="2400" dirty="0">
              <a:solidFill>
                <a:schemeClr val="tx1"/>
              </a:solidFill>
              <a:latin typeface="Algerian" panose="04020705040A02060702" pitchFamily="82" charset="0"/>
              <a:cs typeface="Times New Roman" panose="02020603050405020304" pitchFamily="18" charset="0"/>
            </a:endParaRPr>
          </a:p>
          <a:p>
            <a:pPr marL="0" indent="0" algn="l">
              <a:buNone/>
            </a:pPr>
            <a:r>
              <a:rPr lang="en-US" sz="2000" b="0" i="0" dirty="0">
                <a:solidFill>
                  <a:schemeClr val="tx1"/>
                </a:solidFill>
                <a:effectLst/>
                <a:latin typeface="Times New Roman" panose="02020603050405020304" pitchFamily="18" charset="0"/>
                <a:cs typeface="Times New Roman" panose="02020603050405020304" pitchFamily="18" charset="0"/>
              </a:rPr>
              <a:t>Observation method is used when the study relates to </a:t>
            </a:r>
            <a:r>
              <a:rPr lang="en-US" sz="2000" b="0" i="0" dirty="0" err="1">
                <a:solidFill>
                  <a:schemeClr val="tx1"/>
                </a:solidFill>
                <a:effectLst/>
                <a:latin typeface="Times New Roman" panose="02020603050405020304" pitchFamily="18" charset="0"/>
                <a:cs typeface="Times New Roman" panose="02020603050405020304" pitchFamily="18" charset="0"/>
              </a:rPr>
              <a:t>behavioural</a:t>
            </a:r>
            <a:r>
              <a:rPr lang="en-US" sz="2000" b="0" i="0" dirty="0">
                <a:solidFill>
                  <a:schemeClr val="tx1"/>
                </a:solidFill>
                <a:effectLst/>
                <a:latin typeface="Times New Roman" panose="02020603050405020304" pitchFamily="18" charset="0"/>
                <a:cs typeface="Times New Roman" panose="02020603050405020304" pitchFamily="18" charset="0"/>
              </a:rPr>
              <a:t> science. This method is planned systematically. It is subject to many controls and checks. The different types of observations are:</a:t>
            </a:r>
          </a:p>
          <a:p>
            <a:pPr algn="l">
              <a:buFont typeface="Wingdings" panose="05000000000000000000" pitchFamily="2" charset="2"/>
              <a:buChar char="ü"/>
            </a:pPr>
            <a:r>
              <a:rPr lang="en-US" sz="2000" b="1" i="0" dirty="0">
                <a:solidFill>
                  <a:schemeClr val="tx1"/>
                </a:solidFill>
                <a:effectLst/>
                <a:latin typeface="Times New Roman" panose="02020603050405020304" pitchFamily="18" charset="0"/>
                <a:cs typeface="Times New Roman" panose="02020603050405020304" pitchFamily="18" charset="0"/>
              </a:rPr>
              <a:t>Structured and unstructured observation</a:t>
            </a:r>
          </a:p>
          <a:p>
            <a:pPr algn="l">
              <a:buFont typeface="Wingdings" panose="05000000000000000000" pitchFamily="2" charset="2"/>
              <a:buChar char="ü"/>
            </a:pPr>
            <a:r>
              <a:rPr lang="en-US" sz="2000" b="1" i="0" dirty="0">
                <a:solidFill>
                  <a:schemeClr val="tx1"/>
                </a:solidFill>
                <a:effectLst/>
                <a:latin typeface="Times New Roman" panose="02020603050405020304" pitchFamily="18" charset="0"/>
                <a:cs typeface="Times New Roman" panose="02020603050405020304" pitchFamily="18" charset="0"/>
              </a:rPr>
              <a:t>Controlled and uncontrolled observation</a:t>
            </a:r>
          </a:p>
          <a:p>
            <a:pPr algn="l">
              <a:buFont typeface="Wingdings" panose="05000000000000000000" pitchFamily="2" charset="2"/>
              <a:buChar char="ü"/>
            </a:pPr>
            <a:r>
              <a:rPr lang="en-US" sz="2000" b="1" i="0" dirty="0">
                <a:solidFill>
                  <a:schemeClr val="tx1"/>
                </a:solidFill>
                <a:effectLst/>
                <a:latin typeface="Times New Roman" panose="02020603050405020304" pitchFamily="18" charset="0"/>
                <a:cs typeface="Times New Roman" panose="02020603050405020304" pitchFamily="18" charset="0"/>
              </a:rPr>
              <a:t>Participant, non-participant and disguised observation</a:t>
            </a:r>
          </a:p>
          <a:p>
            <a:pPr marL="0" indent="0" algn="l">
              <a:buNone/>
            </a:pPr>
            <a:endParaRPr lang="en-US" sz="2000" b="1" i="0" dirty="0">
              <a:solidFill>
                <a:schemeClr val="tx1"/>
              </a:solidFill>
              <a:effectLst/>
              <a:latin typeface="Times New Roman" panose="02020603050405020304" pitchFamily="18" charset="0"/>
              <a:cs typeface="Times New Roman" panose="02020603050405020304" pitchFamily="18" charset="0"/>
            </a:endParaRPr>
          </a:p>
          <a:p>
            <a:pPr marL="0" indent="0">
              <a:buNone/>
            </a:pPr>
            <a:endParaRPr lang="en-IN"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6026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89</TotalTime>
  <Words>828</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Algerian</vt:lpstr>
      <vt:lpstr>Arial</vt:lpstr>
      <vt:lpstr>Century Gothic</vt:lpstr>
      <vt:lpstr>Stencil</vt:lpstr>
      <vt:lpstr>Times New Roman</vt:lpstr>
      <vt:lpstr>Wingdings</vt:lpstr>
      <vt:lpstr>Wingdings 3</vt:lpstr>
      <vt:lpstr>Ion Boardroom</vt:lpstr>
      <vt:lpstr>PowerPoint Presentation</vt:lpstr>
      <vt:lpstr>                                                                                                                 Data Collection Methods </vt:lpstr>
      <vt:lpstr>What is Data Collection? </vt:lpstr>
      <vt:lpstr>PowerPoint Presentation</vt:lpstr>
      <vt:lpstr>TYPES OF DATA COLLECTION METHOD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Data Collection Methods </dc:title>
  <dc:creator>Shailee Upadhayay</dc:creator>
  <cp:lastModifiedBy>Shailee Upadhayay</cp:lastModifiedBy>
  <cp:revision>1</cp:revision>
  <dcterms:created xsi:type="dcterms:W3CDTF">2023-02-20T06:14:44Z</dcterms:created>
  <dcterms:modified xsi:type="dcterms:W3CDTF">2023-02-24T08:02:49Z</dcterms:modified>
</cp:coreProperties>
</file>